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74" r:id="rId10"/>
    <p:sldId id="265" r:id="rId11"/>
    <p:sldId id="266" r:id="rId12"/>
    <p:sldId id="267" r:id="rId13"/>
    <p:sldId id="268" r:id="rId14"/>
    <p:sldId id="269" r:id="rId15"/>
    <p:sldId id="273" r:id="rId16"/>
    <p:sldId id="270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>
      <p:cViewPr varScale="1">
        <p:scale>
          <a:sx n="83" d="100"/>
          <a:sy n="83" d="100"/>
        </p:scale>
        <p:origin x="-15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3" d="100"/>
          <a:sy n="43" d="100"/>
        </p:scale>
        <p:origin x="-183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8ABF1-1BA9-48C3-A14B-67801F57F110}" type="datetimeFigureOut">
              <a:rPr lang="nl-NL" smtClean="0"/>
              <a:t>11-2-2013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4C6A5-3265-4E34-8854-0C8BC5B071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1138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34645-F3A2-42D2-8FD3-6C482B528931}" type="datetimeFigureOut">
              <a:rPr lang="nl-NL" smtClean="0"/>
              <a:t>11-2-2013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086C1-22FB-4666-BDB0-C3CDD0594E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49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342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004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101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054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97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627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777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102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370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979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500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lumMod val="36000"/>
                <a:lumOff val="64000"/>
                <a:alpha val="22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3CDF4-1561-4B3A-A53D-04C3039999A3}" type="datetimeFigureOut">
              <a:rPr lang="nl-NL" smtClean="0"/>
              <a:t>11-2-2013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512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1.jpeg"/><Relationship Id="rId7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877" y="-5700"/>
            <a:ext cx="10362602" cy="6863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756592" y="116632"/>
            <a:ext cx="9900592" cy="1008112"/>
          </a:xfrm>
        </p:spPr>
        <p:txBody>
          <a:bodyPr>
            <a:noAutofit/>
          </a:bodyPr>
          <a:lstStyle/>
          <a:p>
            <a:pPr algn="r"/>
            <a:r>
              <a:rPr lang="en-US" sz="8800" b="1" dirty="0" smtClean="0">
                <a:solidFill>
                  <a:srgbClr val="FFC000"/>
                </a:solidFill>
              </a:rPr>
              <a:t>O</a:t>
            </a:r>
            <a:r>
              <a:rPr lang="en-US" sz="8800" b="1" dirty="0" smtClean="0">
                <a:solidFill>
                  <a:srgbClr val="FF0000"/>
                </a:solidFill>
              </a:rPr>
              <a:t>p</a:t>
            </a:r>
            <a:r>
              <a:rPr lang="en-US" sz="8800" b="1" dirty="0" smtClean="0">
                <a:solidFill>
                  <a:srgbClr val="00B050"/>
                </a:solidFill>
              </a:rPr>
              <a:t>t</a:t>
            </a:r>
            <a:r>
              <a:rPr lang="en-US" sz="8800" b="1" dirty="0" smtClean="0">
                <a:solidFill>
                  <a:srgbClr val="0070C0"/>
                </a:solidFill>
              </a:rPr>
              <a:t>o</a:t>
            </a:r>
            <a:r>
              <a:rPr lang="en-US" sz="8800" b="1" dirty="0" smtClean="0">
                <a:solidFill>
                  <a:srgbClr val="FFFF00"/>
                </a:solidFill>
              </a:rPr>
              <a:t>c</a:t>
            </a:r>
            <a:r>
              <a:rPr lang="en-US" sz="8800" b="1" dirty="0" smtClean="0">
                <a:solidFill>
                  <a:srgbClr val="7030A0"/>
                </a:solidFill>
              </a:rPr>
              <a:t>h</a:t>
            </a:r>
            <a:r>
              <a:rPr lang="en-US" sz="8800" b="1" dirty="0" smtClean="0">
                <a:solidFill>
                  <a:srgbClr val="FF0000"/>
                </a:solidFill>
              </a:rPr>
              <a:t>t</a:t>
            </a:r>
            <a:r>
              <a:rPr lang="en-US" sz="8800" b="1" dirty="0" smtClean="0">
                <a:solidFill>
                  <a:srgbClr val="00B050"/>
                </a:solidFill>
              </a:rPr>
              <a:t>l</a:t>
            </a:r>
            <a:r>
              <a:rPr lang="en-US" sz="8800" b="1" dirty="0" smtClean="0">
                <a:solidFill>
                  <a:srgbClr val="FFFF00"/>
                </a:solidFill>
              </a:rPr>
              <a:t>i</a:t>
            </a:r>
            <a:r>
              <a:rPr lang="en-US" sz="8800" b="1" dirty="0" smtClean="0">
                <a:solidFill>
                  <a:srgbClr val="0070C0"/>
                </a:solidFill>
              </a:rPr>
              <a:t>e</a:t>
            </a:r>
            <a:r>
              <a:rPr lang="en-US" sz="8800" b="1" dirty="0" smtClean="0">
                <a:solidFill>
                  <a:srgbClr val="FF0000"/>
                </a:solidFill>
              </a:rPr>
              <a:t>d</a:t>
            </a:r>
            <a:endParaRPr lang="nl-NL" sz="8800" b="1" dirty="0">
              <a:solidFill>
                <a:srgbClr val="FF0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04048" y="5373216"/>
            <a:ext cx="4139952" cy="1224136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2</a:t>
            </a:r>
            <a:r>
              <a:rPr lang="en-US" sz="9600" b="1" dirty="0" smtClean="0">
                <a:solidFill>
                  <a:srgbClr val="FFFF00"/>
                </a:solidFill>
              </a:rPr>
              <a:t>0</a:t>
            </a:r>
            <a:r>
              <a:rPr lang="en-US" sz="9600" b="1" dirty="0" smtClean="0">
                <a:solidFill>
                  <a:srgbClr val="00B050"/>
                </a:solidFill>
              </a:rPr>
              <a:t>1</a:t>
            </a:r>
            <a:r>
              <a:rPr lang="en-US" sz="9600" b="1" dirty="0" smtClean="0">
                <a:solidFill>
                  <a:srgbClr val="FFC000"/>
                </a:solidFill>
              </a:rPr>
              <a:t>3</a:t>
            </a:r>
            <a:endParaRPr lang="nl-NL" sz="9600" b="1" dirty="0">
              <a:solidFill>
                <a:srgbClr val="FFC000"/>
              </a:solidFill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30570" y="3611382"/>
            <a:ext cx="914400" cy="9144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-568914" y="3822244"/>
            <a:ext cx="1371600" cy="115557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5-puntige ster 7"/>
          <p:cNvSpPr/>
          <p:nvPr/>
        </p:nvSpPr>
        <p:spPr>
          <a:xfrm>
            <a:off x="393220" y="406342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C000"/>
              </a:solidFill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89426" y="4286230"/>
            <a:ext cx="914400" cy="9144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5-puntige ster 9"/>
          <p:cNvSpPr/>
          <p:nvPr/>
        </p:nvSpPr>
        <p:spPr>
          <a:xfrm>
            <a:off x="-899115" y="3954820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5-puntige ster 10"/>
          <p:cNvSpPr/>
          <p:nvPr/>
        </p:nvSpPr>
        <p:spPr>
          <a:xfrm>
            <a:off x="251520" y="382903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80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156176" y="188640"/>
            <a:ext cx="27363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/>
              <a:t>Zijn kabel niet aangesloten, en hij had ook geen staart</a:t>
            </a:r>
          </a:p>
          <a:p>
            <a:r>
              <a:rPr lang="nl-NL" sz="2400" b="1" dirty="0"/>
              <a:t>Hij liep een beetje kreupel, was hij wel goed geaard?</a:t>
            </a:r>
          </a:p>
          <a:p>
            <a:r>
              <a:rPr lang="nl-NL" sz="2400" b="1" dirty="0"/>
              <a:t>De badjuffers hadden het koud, de duikplank was wel hoog</a:t>
            </a:r>
          </a:p>
          <a:p>
            <a:r>
              <a:rPr lang="nl-NL" sz="2400" b="1" dirty="0"/>
              <a:t>Zo een hele mooie wagen zo zie je er haast toch geen</a:t>
            </a:r>
          </a:p>
          <a:p>
            <a:r>
              <a:rPr lang="nl-NL" sz="2400" b="1" dirty="0"/>
              <a:t>Met zijn tweeën in de koffer maar dan samen, wel een voor een</a:t>
            </a:r>
          </a:p>
          <a:p>
            <a:r>
              <a:rPr lang="nl-NL" sz="2400" b="1" dirty="0"/>
              <a:t> 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4971674" cy="745751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418"/>
            <a:ext cx="5753579" cy="767143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34" y="597735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92" y="1455623"/>
            <a:ext cx="3876058" cy="258403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3" y="1477328"/>
            <a:ext cx="3876058" cy="2584039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2" y="4221088"/>
            <a:ext cx="4104456" cy="307834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867" y="-315416"/>
            <a:ext cx="9865096" cy="739882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467544" y="0"/>
            <a:ext cx="84004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 smtClean="0"/>
              <a:t>Carnaval</a:t>
            </a:r>
            <a:r>
              <a:rPr lang="nl-NL" b="1" dirty="0"/>
              <a:t>, een schôn feestje in ’t Hupke en dat viert hier heel ’t clubke, mee z’n al</a:t>
            </a:r>
          </a:p>
          <a:p>
            <a:pPr algn="ctr"/>
            <a:r>
              <a:rPr lang="nl-NL" b="1" dirty="0"/>
              <a:t>Carnaval, in ’t Hupke moet je wezen, want daar wordt niemand vergeten, bovenal</a:t>
            </a:r>
          </a:p>
          <a:p>
            <a:pPr algn="ctr"/>
            <a:r>
              <a:rPr lang="nl-NL" b="1" dirty="0"/>
              <a:t>Carnaval, en nu met  z’n allen proosten, carnaval gaat mooi verlopen, ja dat zal</a:t>
            </a:r>
          </a:p>
          <a:p>
            <a:pPr algn="ctr"/>
            <a:r>
              <a:rPr lang="nl-NL" b="1" dirty="0"/>
              <a:t>Carnaval, Je moet genieten van het leven, want het duurt toch maar heel even, carnaval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820" y="5760259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23528" y="2250738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NL" sz="2400" b="1" dirty="0"/>
          </a:p>
          <a:p>
            <a:pPr algn="ctr"/>
            <a:r>
              <a:rPr lang="nl-NL" sz="2400" b="1" dirty="0" smtClean="0"/>
              <a:t>Twee </a:t>
            </a:r>
            <a:r>
              <a:rPr lang="nl-NL" sz="2400" b="1" dirty="0"/>
              <a:t>vrouwen van oud prinsen, ze zijn nog niet zo oud</a:t>
            </a:r>
          </a:p>
          <a:p>
            <a:pPr algn="ctr"/>
            <a:r>
              <a:rPr lang="nl-NL" sz="2400" b="1" dirty="0"/>
              <a:t>Ze liepen er heel mooi bij, ze waren in het goud</a:t>
            </a:r>
          </a:p>
          <a:p>
            <a:pPr algn="ctr"/>
            <a:r>
              <a:rPr lang="nl-NL" sz="2400" b="1" dirty="0"/>
              <a:t>Een tip voor andere vrouwen, doe volgend jaar ook  mee</a:t>
            </a:r>
          </a:p>
          <a:p>
            <a:pPr algn="ctr"/>
            <a:r>
              <a:rPr lang="nl-NL" sz="2400" b="1" dirty="0"/>
              <a:t>En de motor wil niet starten ja hij was een beetje ziek</a:t>
            </a:r>
          </a:p>
          <a:p>
            <a:pPr algn="ctr"/>
            <a:r>
              <a:rPr lang="nl-NL" sz="2400" b="1" dirty="0"/>
              <a:t>Het is ook wel wat onhandig zo gemonteerd, op een oude riek</a:t>
            </a:r>
          </a:p>
          <a:p>
            <a:pPr algn="ctr"/>
            <a:r>
              <a:rPr lang="nl-NL" dirty="0"/>
              <a:t> 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2" y="165107"/>
            <a:ext cx="3361827" cy="224121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66729"/>
            <a:ext cx="3456384" cy="23042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5" y="148164"/>
            <a:ext cx="3412656" cy="22751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978" y="4526280"/>
            <a:ext cx="3456384" cy="230425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34" y="597735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57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868144" y="148592"/>
            <a:ext cx="302433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Carnaval</a:t>
            </a:r>
            <a:r>
              <a:rPr lang="nl-NL" sz="2400" b="1" dirty="0"/>
              <a:t>, een schôn feestje in ’t Hupke en dat viert hier heel ’t clubke, mee z’n al</a:t>
            </a:r>
          </a:p>
          <a:p>
            <a:pPr algn="ctr"/>
            <a:r>
              <a:rPr lang="nl-NL" sz="2400" b="1" dirty="0"/>
              <a:t>Carnaval, in ’t Hupke moet je wezen, want daar wordt niemand vergeten, bovenal</a:t>
            </a:r>
          </a:p>
          <a:p>
            <a:pPr algn="ctr"/>
            <a:r>
              <a:rPr lang="nl-NL" sz="2400" b="1" dirty="0"/>
              <a:t>Carnaval, en nu met  z’n allen proosten, carnaval gaat mooi verlopen, ja dat zal</a:t>
            </a:r>
          </a:p>
          <a:p>
            <a:pPr algn="ctr"/>
            <a:r>
              <a:rPr lang="nl-NL" sz="2400" b="1" dirty="0"/>
              <a:t>Carnaval, Je moet genieten van het leven, want het duurt toch maar heel even, </a:t>
            </a:r>
            <a:r>
              <a:rPr lang="nl-NL" sz="2400" b="1" dirty="0" smtClean="0"/>
              <a:t>CARNAVAL</a:t>
            </a:r>
            <a:endParaRPr lang="nl-NL" sz="2400" b="1" dirty="0"/>
          </a:p>
        </p:txBody>
      </p:sp>
      <p:sp>
        <p:nvSpPr>
          <p:cNvPr id="4" name="Tekstvak 3"/>
          <p:cNvSpPr txBox="1"/>
          <p:nvPr/>
        </p:nvSpPr>
        <p:spPr>
          <a:xfrm>
            <a:off x="539552" y="6926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91952" y="8450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844352" y="9974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996752" y="11498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1149152" y="13022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1301552" y="14546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-70048" y="-446422"/>
            <a:ext cx="1594048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-832048" y="-1473181"/>
            <a:ext cx="1594048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-1594048" y="-2499940"/>
            <a:ext cx="1594048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2" y="148592"/>
            <a:ext cx="4328215" cy="6492323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34" y="597735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1520" y="188640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/>
              <a:t>De kerk draait in de ronde, pastoor op non actief</a:t>
            </a:r>
          </a:p>
          <a:p>
            <a:pPr algn="ctr"/>
            <a:r>
              <a:rPr lang="nl-NL" sz="2400" b="1" dirty="0"/>
              <a:t>Of zat hij in de beatstoel, aan de andere kant zijn lief</a:t>
            </a:r>
          </a:p>
          <a:p>
            <a:pPr algn="ctr"/>
            <a:r>
              <a:rPr lang="nl-NL" sz="2400" b="1" dirty="0"/>
              <a:t>Dit is het laatste liedje, wat Kees weer voor ons schreef</a:t>
            </a:r>
          </a:p>
          <a:p>
            <a:pPr algn="ctr"/>
            <a:r>
              <a:rPr lang="nl-NL" sz="2400" b="1" dirty="0"/>
              <a:t>Al die jaren teksten schrijven niets was voor Kees echt te dol</a:t>
            </a:r>
          </a:p>
          <a:p>
            <a:pPr algn="ctr"/>
            <a:r>
              <a:rPr lang="nl-NL" sz="2400" b="1" dirty="0"/>
              <a:t>Nou Bianca van den Driesprong doe de glazen, nu maar extra vol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54" y="4482005"/>
            <a:ext cx="2787220" cy="185814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54" y="2205728"/>
            <a:ext cx="2802642" cy="186842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2" y="4510549"/>
            <a:ext cx="2787221" cy="185814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2" y="2217161"/>
            <a:ext cx="2785492" cy="185699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05" y="2217161"/>
            <a:ext cx="3147390" cy="419652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53641"/>
            <a:ext cx="720080" cy="7200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33" y="2217161"/>
            <a:ext cx="3126802" cy="46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190"/>
            <a:ext cx="3275856" cy="218390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88" y="3140662"/>
            <a:ext cx="2384103" cy="357615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08686"/>
            <a:ext cx="2384102" cy="3576154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2915816" y="2274838"/>
            <a:ext cx="36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/>
              <a:t>Carnaval, een schôn feestje in ’t Hupke en dat viert hier heel ’t clubke, mee z’n al</a:t>
            </a:r>
          </a:p>
          <a:p>
            <a:pPr algn="ctr"/>
            <a:r>
              <a:rPr lang="nl-NL" b="1" dirty="0"/>
              <a:t>Carnaval, in ’t Hupke moet je wezen, want daar wordt niemand vergeten, bovenal</a:t>
            </a:r>
          </a:p>
          <a:p>
            <a:pPr algn="ctr"/>
            <a:r>
              <a:rPr lang="nl-NL" b="1" dirty="0"/>
              <a:t>Carnaval, en nu met  z’n allen proosten, carnaval gaat mooi verlopen, ja dat zal</a:t>
            </a:r>
          </a:p>
          <a:p>
            <a:pPr algn="ctr"/>
            <a:r>
              <a:rPr lang="nl-NL" b="1" dirty="0"/>
              <a:t>Carnaval, Je moet genieten van het leven, want het duurt toch maar heel even, carnaval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31" y="128590"/>
            <a:ext cx="3214229" cy="214281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97735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3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2403648"/>
            <a:ext cx="10921213" cy="819091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0" y="4437112"/>
            <a:ext cx="9144000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nl-NL" sz="2400" b="1" dirty="0" smtClean="0"/>
          </a:p>
          <a:p>
            <a:pPr algn="ctr"/>
            <a:r>
              <a:rPr lang="nl-NL" sz="2400" b="1" dirty="0" smtClean="0"/>
              <a:t>Carnaval</a:t>
            </a:r>
            <a:r>
              <a:rPr lang="nl-NL" sz="2400" b="1" dirty="0"/>
              <a:t>, </a:t>
            </a:r>
            <a:r>
              <a:rPr lang="nl-NL" sz="2400" b="1" dirty="0" smtClean="0"/>
              <a:t>jalalalailailala   Carnaval</a:t>
            </a:r>
            <a:r>
              <a:rPr lang="nl-NL" sz="2400" b="1" dirty="0"/>
              <a:t>, jalalalailailala</a:t>
            </a:r>
            <a:br>
              <a:rPr lang="nl-NL" sz="2400" b="1" dirty="0"/>
            </a:br>
            <a:r>
              <a:rPr lang="nl-NL" sz="2400" b="1" dirty="0"/>
              <a:t>Carnaval, En nu met z’n alle proosten, carnaval gaat mooi verlopen, ja dat zal.</a:t>
            </a:r>
          </a:p>
          <a:p>
            <a:pPr algn="ctr"/>
            <a:r>
              <a:rPr lang="nl-NL" sz="2400" b="1" dirty="0"/>
              <a:t>Carnaval, Je moet genieten van het leven, want het duurt toch maar heel even, </a:t>
            </a:r>
            <a:r>
              <a:rPr lang="nl-NL" sz="2400" b="1" dirty="0" smtClean="0"/>
              <a:t>carnaval</a:t>
            </a:r>
          </a:p>
          <a:p>
            <a:pPr algn="ctr"/>
            <a:endParaRPr lang="en-US" sz="2400" b="1" dirty="0"/>
          </a:p>
          <a:p>
            <a:pPr algn="ctr"/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3293206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4008" y="109079"/>
            <a:ext cx="4176464" cy="274534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9" y="172636"/>
            <a:ext cx="4296236" cy="286415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2636"/>
            <a:ext cx="4334040" cy="288936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336037"/>
            <a:ext cx="10940144" cy="7293429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3861048"/>
            <a:ext cx="9144000" cy="2880320"/>
          </a:xfrm>
          <a:solidFill>
            <a:srgbClr val="0070C0"/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nl-NL" b="1" dirty="0" smtClean="0"/>
          </a:p>
          <a:p>
            <a:pPr marL="0" indent="0" algn="ctr">
              <a:buNone/>
            </a:pPr>
            <a:r>
              <a:rPr lang="nl-NL" b="1" dirty="0" smtClean="0"/>
              <a:t>Alweer </a:t>
            </a:r>
            <a:r>
              <a:rPr lang="nl-NL" b="1" dirty="0"/>
              <a:t>een mooie optocht, in ’n hele lange rij</a:t>
            </a:r>
          </a:p>
          <a:p>
            <a:pPr marL="0" indent="0" algn="ctr">
              <a:buNone/>
            </a:pPr>
            <a:r>
              <a:rPr lang="nl-NL" b="1" dirty="0"/>
              <a:t>Bijzondere creaties, die zijn er ook veel bij</a:t>
            </a:r>
          </a:p>
          <a:p>
            <a:pPr marL="0" indent="0" algn="ctr">
              <a:buNone/>
            </a:pPr>
            <a:r>
              <a:rPr lang="nl-NL" b="1" dirty="0"/>
              <a:t>Niks te gek en doe ook mee, dus ga maar uit je bol</a:t>
            </a:r>
          </a:p>
          <a:p>
            <a:pPr marL="0" indent="0" algn="ctr">
              <a:buNone/>
            </a:pPr>
            <a:r>
              <a:rPr lang="nl-NL" b="1" dirty="0"/>
              <a:t>Ja een hele mooie optocht in een hele lange rij</a:t>
            </a:r>
          </a:p>
          <a:p>
            <a:pPr marL="0" indent="0" algn="ctr">
              <a:buNone/>
            </a:pPr>
            <a:r>
              <a:rPr lang="nl-NL" b="1" dirty="0" smtClean="0"/>
              <a:t>Grote </a:t>
            </a:r>
            <a:r>
              <a:rPr lang="nl-NL" b="1" dirty="0"/>
              <a:t>wagens, kleine groepen en solisten, zijn er weer bij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68" y="414908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648" y="-317743"/>
            <a:ext cx="10369152" cy="777686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6992" y="-567147"/>
            <a:ext cx="14257584" cy="10693188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5796136" y="116632"/>
            <a:ext cx="309634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 smtClean="0"/>
              <a:t>Carnaval</a:t>
            </a:r>
            <a:r>
              <a:rPr lang="nl-NL" sz="2400" b="1" dirty="0"/>
              <a:t>, een schôn feestje in ’t Hupke en dat viert hier heel ’t clubke, mee z’n al</a:t>
            </a:r>
          </a:p>
          <a:p>
            <a:pPr algn="ctr"/>
            <a:r>
              <a:rPr lang="nl-NL" sz="2400" b="1" dirty="0"/>
              <a:t>Carnaval, in ’t Hupke moet je wezen, want daar wordt niemand vergeten, bovenal</a:t>
            </a:r>
          </a:p>
          <a:p>
            <a:pPr algn="ctr"/>
            <a:r>
              <a:rPr lang="nl-NL" sz="2400" b="1" dirty="0"/>
              <a:t>Carnaval, en nu met  z’n allen proosten, carnaval gaat mooi verlopen, ja dat zal</a:t>
            </a:r>
          </a:p>
          <a:p>
            <a:pPr algn="ctr"/>
            <a:r>
              <a:rPr lang="nl-NL" sz="2400" b="1" dirty="0"/>
              <a:t>Carnaval, Je moet genieten van het leven, want het duurt toch maar heel even, </a:t>
            </a:r>
            <a:r>
              <a:rPr lang="nl-NL" sz="2400" b="1" dirty="0" smtClean="0"/>
              <a:t>carnaval</a:t>
            </a:r>
            <a:endParaRPr lang="nl-NL" sz="2400" b="1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60" y="602128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729" y="0"/>
            <a:ext cx="10331200" cy="6887465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6012160" y="404664"/>
            <a:ext cx="29523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/>
              <a:t>Prins Johan is nu echt vrij, hij legt nu dus geen las</a:t>
            </a:r>
          </a:p>
          <a:p>
            <a:pPr algn="ctr"/>
            <a:r>
              <a:rPr lang="nl-NL" sz="2400" b="1" dirty="0"/>
              <a:t>Hij en de raad van elf, houden van een mooi vol glas</a:t>
            </a:r>
          </a:p>
          <a:p>
            <a:pPr algn="ctr"/>
            <a:r>
              <a:rPr lang="nl-NL" sz="2400" b="1" dirty="0"/>
              <a:t>Zijn vrouw Kristy doet ook mee, ze maken veel plezier</a:t>
            </a:r>
          </a:p>
          <a:p>
            <a:pPr algn="ctr"/>
            <a:r>
              <a:rPr lang="nl-NL" sz="2400" b="1" dirty="0"/>
              <a:t>Maar hun viervoeter die Senna die zien ze nu even niet </a:t>
            </a:r>
          </a:p>
          <a:p>
            <a:pPr algn="ctr"/>
            <a:r>
              <a:rPr lang="nl-NL" sz="2400" b="1" dirty="0"/>
              <a:t>Die wordt nu toch goed verzorgd en dat doet Janus, en oma Riet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34" y="597735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084168" y="260648"/>
            <a:ext cx="28803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/>
              <a:t>Carnaval, een schôn feestje in ’t Hupke en dat viert hier heel ’t clubke, mee z’n al</a:t>
            </a:r>
          </a:p>
          <a:p>
            <a:r>
              <a:rPr lang="nl-NL" sz="2400" b="1" dirty="0"/>
              <a:t>Carnaval, in ’t Hupke moet je wezen, want daar wordt niemand vergeten, bovenal</a:t>
            </a:r>
          </a:p>
          <a:p>
            <a:r>
              <a:rPr lang="nl-NL" sz="2400" b="1" dirty="0"/>
              <a:t>Carnaval, en nu met  z’n allen proosten, carnaval gaat mooi verlopen, ja dat zal</a:t>
            </a:r>
          </a:p>
          <a:p>
            <a:r>
              <a:rPr lang="nl-NL" sz="2400" b="1" dirty="0"/>
              <a:t>Carnaval, Je moet genieten van het leven, want het duurt toch maar heel even, carnaval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0" y="116632"/>
            <a:ext cx="4860540" cy="324036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0" y="3501008"/>
            <a:ext cx="4860540" cy="324036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0" y="116631"/>
            <a:ext cx="4975384" cy="663384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80" y="593957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/>
              <a:t>Buitendorpse wagens, die reden er ook mee</a:t>
            </a:r>
          </a:p>
          <a:p>
            <a:pPr algn="ctr"/>
            <a:r>
              <a:rPr lang="nl-NL" sz="2400" b="1" dirty="0"/>
              <a:t>In barre tijd bewegen, ja pak nou deze twee</a:t>
            </a:r>
          </a:p>
          <a:p>
            <a:pPr algn="ctr"/>
            <a:r>
              <a:rPr lang="nl-NL" sz="2400" b="1" dirty="0"/>
              <a:t>En ook de publiekstrekker, en Alaaf is in ’t land</a:t>
            </a:r>
          </a:p>
          <a:p>
            <a:pPr algn="ctr"/>
            <a:r>
              <a:rPr lang="nl-NL" sz="2400" b="1" dirty="0"/>
              <a:t>Maar ook voor die gekke Hans het werd hem allemaal te veel</a:t>
            </a:r>
          </a:p>
          <a:p>
            <a:pPr algn="ctr"/>
            <a:r>
              <a:rPr lang="nl-NL" sz="2400" b="1" dirty="0"/>
              <a:t>Helemaal onder de stobber nou dat kwam door, veel te veel mail</a:t>
            </a:r>
          </a:p>
          <a:p>
            <a:r>
              <a:rPr lang="nl-NL" sz="2400" b="1" dirty="0"/>
              <a:t> 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84729"/>
            <a:ext cx="3176074" cy="476411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2786766"/>
            <a:ext cx="5040052" cy="336003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2009420"/>
            <a:ext cx="7272870" cy="48485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54" y="1988840"/>
            <a:ext cx="6480001" cy="4860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30" y="26064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81" y="-4851920"/>
            <a:ext cx="10836696" cy="1625504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-2647056"/>
            <a:ext cx="12673408" cy="1901011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79512" y="260648"/>
            <a:ext cx="3312368" cy="67403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nl-NL" sz="2400" b="1" dirty="0" smtClean="0"/>
              <a:t>Carnaval</a:t>
            </a:r>
            <a:r>
              <a:rPr lang="nl-NL" sz="2400" b="1" dirty="0"/>
              <a:t>, een schôn feestje in ’t Hupke en dat viert hier heel ’t clubke, mee z’n al</a:t>
            </a:r>
          </a:p>
          <a:p>
            <a:r>
              <a:rPr lang="nl-NL" sz="2400" b="1" dirty="0"/>
              <a:t>Carnaval, in ’t Hupke moet je wezen, want daar wordt niemand vergeten, bovenal</a:t>
            </a:r>
          </a:p>
          <a:p>
            <a:r>
              <a:rPr lang="nl-NL" sz="2400" b="1" dirty="0"/>
              <a:t>Carnaval, en nu met  z’n allen proosten, carnaval gaat mooi verlopen, ja dat zal</a:t>
            </a:r>
          </a:p>
          <a:p>
            <a:r>
              <a:rPr lang="nl-NL" sz="2400" b="1" dirty="0"/>
              <a:t>Carnaval, Je moet genieten van het leven, want het duurt toch maar heel even, </a:t>
            </a:r>
            <a:r>
              <a:rPr lang="nl-NL" sz="2400" b="1" dirty="0" smtClean="0"/>
              <a:t>CARNAVAL</a:t>
            </a:r>
          </a:p>
          <a:p>
            <a:endParaRPr lang="nl-NL" sz="24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72036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084168" y="260648"/>
            <a:ext cx="2952328" cy="6408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/>
              <a:t>Ze gaan dit keer de lucht in, en begeven zich naar mars</a:t>
            </a:r>
          </a:p>
          <a:p>
            <a:pPr algn="ctr"/>
            <a:r>
              <a:rPr lang="nl-NL" sz="2400" b="1" dirty="0"/>
              <a:t>Die een kon niet goed lopen, hij zat een beetje dwars</a:t>
            </a:r>
          </a:p>
          <a:p>
            <a:pPr algn="ctr"/>
            <a:r>
              <a:rPr lang="nl-NL" sz="2400" b="1" dirty="0"/>
              <a:t>De tandem naar Marokko, die reed een beetje snel</a:t>
            </a:r>
          </a:p>
          <a:p>
            <a:pPr algn="ctr"/>
            <a:r>
              <a:rPr lang="nl-NL" sz="2400" b="1" dirty="0"/>
              <a:t>Toen kwam het beruchte A team wat hadden zij toch een lol</a:t>
            </a:r>
          </a:p>
          <a:p>
            <a:pPr algn="ctr"/>
            <a:r>
              <a:rPr lang="nl-NL" sz="2400" b="1" dirty="0"/>
              <a:t>Project C dat bleef maar draaien en eenieder, werd helemaal dol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105872"/>
            <a:ext cx="720080" cy="72008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10" y="116631"/>
            <a:ext cx="3203848" cy="2135899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16858"/>
            <a:ext cx="3195856" cy="2130571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670665"/>
            <a:ext cx="3239852" cy="215990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4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571910" y="188641"/>
            <a:ext cx="208021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/>
              <a:t>Carnaval, een schôn feestje in ’t Hupke en dat viert hier heel ’t clubke, mee z’n al</a:t>
            </a:r>
          </a:p>
          <a:p>
            <a:r>
              <a:rPr lang="nl-NL" b="1" dirty="0"/>
              <a:t>Carnaval, in ’t Hupke moet je wezen, want daar wordt niemand vergeten, bovenal</a:t>
            </a:r>
          </a:p>
          <a:p>
            <a:r>
              <a:rPr lang="nl-NL" b="1" dirty="0"/>
              <a:t>Carnaval, en nu met  z’n allen proosten, carnaval gaat mooi verlopen, ja dat zal</a:t>
            </a:r>
          </a:p>
          <a:p>
            <a:r>
              <a:rPr lang="nl-NL" b="1" dirty="0"/>
              <a:t>Carnaval, Je moet genieten van het leven, want het duurt toch maar heel even, carnaval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6" y="2770135"/>
            <a:ext cx="3042572" cy="228192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87" y="2770135"/>
            <a:ext cx="3151964" cy="23639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3" y="300080"/>
            <a:ext cx="3138018" cy="209201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03" y="300080"/>
            <a:ext cx="3132348" cy="208823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87" y="5531742"/>
            <a:ext cx="2555776" cy="170385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8" y="5531741"/>
            <a:ext cx="2534020" cy="16893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56" y="5543953"/>
            <a:ext cx="2555776" cy="170385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34" y="597735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6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</TotalTime>
  <Words>909</Words>
  <Application>Microsoft Office PowerPoint</Application>
  <PresentationFormat>Diavoorstelling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Kantoorthema</vt:lpstr>
      <vt:lpstr>Optochtlied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Optochtlied</dc:title>
  <dc:creator>Laptop van Luffelen</dc:creator>
  <cp:lastModifiedBy>Laptop van Luffelen</cp:lastModifiedBy>
  <cp:revision>40</cp:revision>
  <dcterms:created xsi:type="dcterms:W3CDTF">2013-02-10T11:37:00Z</dcterms:created>
  <dcterms:modified xsi:type="dcterms:W3CDTF">2013-02-11T13:14:43Z</dcterms:modified>
</cp:coreProperties>
</file>