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74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5" r:id="rId18"/>
    <p:sldId id="288" r:id="rId19"/>
    <p:sldId id="277" r:id="rId20"/>
    <p:sldId id="286" r:id="rId21"/>
    <p:sldId id="279" r:id="rId22"/>
    <p:sldId id="280" r:id="rId23"/>
    <p:sldId id="281" r:id="rId24"/>
    <p:sldId id="282" r:id="rId25"/>
    <p:sldId id="283" r:id="rId26"/>
    <p:sldId id="284" r:id="rId27"/>
    <p:sldId id="290" r:id="rId2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94630" autoAdjust="0"/>
  </p:normalViewPr>
  <p:slideViewPr>
    <p:cSldViewPr>
      <p:cViewPr varScale="1">
        <p:scale>
          <a:sx n="90" d="100"/>
          <a:sy n="90" d="100"/>
        </p:scale>
        <p:origin x="33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3" d="100"/>
          <a:sy n="43" d="100"/>
        </p:scale>
        <p:origin x="-183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Relationship Id="rId4" Type="http://schemas.openxmlformats.org/officeDocument/2006/relationships/image" Target="../media/image57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5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Relationship Id="rId4" Type="http://schemas.openxmlformats.org/officeDocument/2006/relationships/image" Target="../media/image5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C68E3B-AA74-4F6D-A61A-AE3BE833600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nl-NL"/>
        </a:p>
      </dgm:t>
    </dgm:pt>
    <dgm:pt modelId="{C26533ED-4346-416E-AFFF-EE1F4A35544D}">
      <dgm:prSet/>
      <dgm:spPr/>
      <dgm:t>
        <a:bodyPr/>
        <a:lstStyle/>
        <a:p>
          <a:pPr rtl="0"/>
          <a:r>
            <a:rPr lang="nl-NL" b="1" dirty="0" smtClean="0">
              <a:latin typeface="Comic Sans MS" panose="030F0702030302020204" pitchFamily="66" charset="0"/>
            </a:rPr>
            <a:t>Drink, lach, zing,    Beleef de optocht optimaal</a:t>
          </a:r>
          <a:endParaRPr lang="nl-NL" dirty="0">
            <a:latin typeface="Comic Sans MS" panose="030F0702030302020204" pitchFamily="66" charset="0"/>
          </a:endParaRPr>
        </a:p>
      </dgm:t>
    </dgm:pt>
    <dgm:pt modelId="{BED98CBB-5F2C-443A-9638-33B988375FF6}" type="parTrans" cxnId="{A9B876C7-4E9A-43B5-9243-BC6B76A07844}">
      <dgm:prSet/>
      <dgm:spPr/>
      <dgm:t>
        <a:bodyPr/>
        <a:lstStyle/>
        <a:p>
          <a:endParaRPr lang="nl-NL"/>
        </a:p>
      </dgm:t>
    </dgm:pt>
    <dgm:pt modelId="{EC6D78A8-0E9D-4167-BA50-9510887BCB92}" type="sibTrans" cxnId="{A9B876C7-4E9A-43B5-9243-BC6B76A07844}">
      <dgm:prSet/>
      <dgm:spPr/>
      <dgm:t>
        <a:bodyPr/>
        <a:lstStyle/>
        <a:p>
          <a:endParaRPr lang="nl-NL"/>
        </a:p>
      </dgm:t>
    </dgm:pt>
    <dgm:pt modelId="{E1896B0D-4941-45EA-B83B-3B239A16F23A}">
      <dgm:prSet/>
      <dgm:spPr/>
      <dgm:t>
        <a:bodyPr/>
        <a:lstStyle/>
        <a:p>
          <a:pPr rtl="0"/>
          <a:r>
            <a:rPr lang="nl-NL" b="1" dirty="0" smtClean="0">
              <a:latin typeface="Comic Sans MS" panose="030F0702030302020204" pitchFamily="66" charset="0"/>
            </a:rPr>
            <a:t>Drink, lach, zing     ze passeren allemaal</a:t>
          </a:r>
          <a:endParaRPr lang="nl-NL" dirty="0">
            <a:latin typeface="Comic Sans MS" panose="030F0702030302020204" pitchFamily="66" charset="0"/>
          </a:endParaRPr>
        </a:p>
      </dgm:t>
    </dgm:pt>
    <dgm:pt modelId="{C38925AB-7EE2-42EC-9476-ACA0339C9D87}" type="parTrans" cxnId="{D3E586FC-D188-4C48-B125-74AD411530F0}">
      <dgm:prSet/>
      <dgm:spPr/>
      <dgm:t>
        <a:bodyPr/>
        <a:lstStyle/>
        <a:p>
          <a:endParaRPr lang="nl-NL"/>
        </a:p>
      </dgm:t>
    </dgm:pt>
    <dgm:pt modelId="{5F505295-1D29-477B-B88E-F513C3C63552}" type="sibTrans" cxnId="{D3E586FC-D188-4C48-B125-74AD411530F0}">
      <dgm:prSet/>
      <dgm:spPr/>
      <dgm:t>
        <a:bodyPr/>
        <a:lstStyle/>
        <a:p>
          <a:endParaRPr lang="nl-NL"/>
        </a:p>
      </dgm:t>
    </dgm:pt>
    <dgm:pt modelId="{F02C64B5-EED3-437B-9F15-5709F970301E}">
      <dgm:prSet/>
      <dgm:spPr/>
      <dgm:t>
        <a:bodyPr/>
        <a:lstStyle/>
        <a:p>
          <a:pPr rtl="0"/>
          <a:r>
            <a:rPr lang="nl-NL" b="1" dirty="0" smtClean="0">
              <a:latin typeface="Comic Sans MS" panose="030F0702030302020204" pitchFamily="66" charset="0"/>
            </a:rPr>
            <a:t>Drink, lach, zing    en onthoud dat ene ding</a:t>
          </a:r>
          <a:endParaRPr lang="nl-NL" dirty="0">
            <a:latin typeface="Comic Sans MS" panose="030F0702030302020204" pitchFamily="66" charset="0"/>
          </a:endParaRPr>
        </a:p>
      </dgm:t>
    </dgm:pt>
    <dgm:pt modelId="{1D271D81-D1A2-4E81-A3CE-C9F9B7DA02B0}" type="parTrans" cxnId="{E88EE18A-D18B-44ED-95C6-FB6FBFED9E45}">
      <dgm:prSet/>
      <dgm:spPr/>
      <dgm:t>
        <a:bodyPr/>
        <a:lstStyle/>
        <a:p>
          <a:endParaRPr lang="nl-NL"/>
        </a:p>
      </dgm:t>
    </dgm:pt>
    <dgm:pt modelId="{FA6B13E5-7527-40B2-BFFB-32873B85A667}" type="sibTrans" cxnId="{E88EE18A-D18B-44ED-95C6-FB6FBFED9E45}">
      <dgm:prSet/>
      <dgm:spPr/>
      <dgm:t>
        <a:bodyPr/>
        <a:lstStyle/>
        <a:p>
          <a:endParaRPr lang="nl-NL"/>
        </a:p>
      </dgm:t>
    </dgm:pt>
    <dgm:pt modelId="{C3AC06AB-64C1-4750-8F63-23633ECC742C}">
      <dgm:prSet/>
      <dgm:spPr/>
      <dgm:t>
        <a:bodyPr/>
        <a:lstStyle/>
        <a:p>
          <a:pPr rtl="0"/>
          <a:r>
            <a:rPr lang="nl-NL" b="1" dirty="0" smtClean="0">
              <a:latin typeface="Comic Sans MS" panose="030F0702030302020204" pitchFamily="66" charset="0"/>
            </a:rPr>
            <a:t>Carnavallen in ’t Hupke is ons ding</a:t>
          </a:r>
          <a:endParaRPr lang="nl-NL" dirty="0">
            <a:latin typeface="Comic Sans MS" panose="030F0702030302020204" pitchFamily="66" charset="0"/>
          </a:endParaRPr>
        </a:p>
      </dgm:t>
    </dgm:pt>
    <dgm:pt modelId="{388A06AA-FFE0-43B4-9DF6-7523C2A850C1}" type="parTrans" cxnId="{5EAB0239-D8F5-4B89-B02B-DE559884A8A0}">
      <dgm:prSet/>
      <dgm:spPr/>
      <dgm:t>
        <a:bodyPr/>
        <a:lstStyle/>
        <a:p>
          <a:endParaRPr lang="nl-NL"/>
        </a:p>
      </dgm:t>
    </dgm:pt>
    <dgm:pt modelId="{6CD0273A-C4F2-43B7-B283-91DE761E7E18}" type="sibTrans" cxnId="{5EAB0239-D8F5-4B89-B02B-DE559884A8A0}">
      <dgm:prSet/>
      <dgm:spPr/>
      <dgm:t>
        <a:bodyPr/>
        <a:lstStyle/>
        <a:p>
          <a:endParaRPr lang="nl-NL"/>
        </a:p>
      </dgm:t>
    </dgm:pt>
    <dgm:pt modelId="{4CCDBCFE-C524-42C9-8B79-147F4D281A95}" type="pres">
      <dgm:prSet presAssocID="{BAC68E3B-AA74-4F6D-A61A-AE3BE833600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nl-NL"/>
        </a:p>
      </dgm:t>
    </dgm:pt>
    <dgm:pt modelId="{08BDD398-BF46-4E75-9B66-F5257CAC0F27}" type="pres">
      <dgm:prSet presAssocID="{C26533ED-4346-416E-AFFF-EE1F4A35544D}" presName="root" presStyleCnt="0"/>
      <dgm:spPr/>
    </dgm:pt>
    <dgm:pt modelId="{8B3A0EA7-D53F-4071-9B05-D917C81D3282}" type="pres">
      <dgm:prSet presAssocID="{C26533ED-4346-416E-AFFF-EE1F4A35544D}" presName="rootComposite" presStyleCnt="0"/>
      <dgm:spPr/>
    </dgm:pt>
    <dgm:pt modelId="{6A763C04-5AAA-40C3-B25E-26B4A406FB02}" type="pres">
      <dgm:prSet presAssocID="{C26533ED-4346-416E-AFFF-EE1F4A35544D}" presName="rootText" presStyleLbl="node1" presStyleIdx="0" presStyleCnt="4"/>
      <dgm:spPr/>
      <dgm:t>
        <a:bodyPr/>
        <a:lstStyle/>
        <a:p>
          <a:endParaRPr lang="nl-NL"/>
        </a:p>
      </dgm:t>
    </dgm:pt>
    <dgm:pt modelId="{5FF85AEF-B20D-4B21-AE76-750F8558EA48}" type="pres">
      <dgm:prSet presAssocID="{C26533ED-4346-416E-AFFF-EE1F4A35544D}" presName="rootConnector" presStyleLbl="node1" presStyleIdx="0" presStyleCnt="4"/>
      <dgm:spPr/>
      <dgm:t>
        <a:bodyPr/>
        <a:lstStyle/>
        <a:p>
          <a:endParaRPr lang="nl-NL"/>
        </a:p>
      </dgm:t>
    </dgm:pt>
    <dgm:pt modelId="{C00B123F-290E-42B3-891E-B595735DD744}" type="pres">
      <dgm:prSet presAssocID="{C26533ED-4346-416E-AFFF-EE1F4A35544D}" presName="childShape" presStyleCnt="0"/>
      <dgm:spPr/>
    </dgm:pt>
    <dgm:pt modelId="{311E98BC-A5D2-4B1E-B573-F8504ABE9BA0}" type="pres">
      <dgm:prSet presAssocID="{E1896B0D-4941-45EA-B83B-3B239A16F23A}" presName="root" presStyleCnt="0"/>
      <dgm:spPr/>
    </dgm:pt>
    <dgm:pt modelId="{97A5C4AA-E5A0-447D-BEDD-027C2E1B3EA1}" type="pres">
      <dgm:prSet presAssocID="{E1896B0D-4941-45EA-B83B-3B239A16F23A}" presName="rootComposite" presStyleCnt="0"/>
      <dgm:spPr/>
    </dgm:pt>
    <dgm:pt modelId="{7BD11858-CFD5-4A22-B631-885EF718C586}" type="pres">
      <dgm:prSet presAssocID="{E1896B0D-4941-45EA-B83B-3B239A16F23A}" presName="rootText" presStyleLbl="node1" presStyleIdx="1" presStyleCnt="4"/>
      <dgm:spPr/>
      <dgm:t>
        <a:bodyPr/>
        <a:lstStyle/>
        <a:p>
          <a:endParaRPr lang="nl-NL"/>
        </a:p>
      </dgm:t>
    </dgm:pt>
    <dgm:pt modelId="{EA3CA402-6D86-45D0-A9DB-B52F2C9A407B}" type="pres">
      <dgm:prSet presAssocID="{E1896B0D-4941-45EA-B83B-3B239A16F23A}" presName="rootConnector" presStyleLbl="node1" presStyleIdx="1" presStyleCnt="4"/>
      <dgm:spPr/>
      <dgm:t>
        <a:bodyPr/>
        <a:lstStyle/>
        <a:p>
          <a:endParaRPr lang="nl-NL"/>
        </a:p>
      </dgm:t>
    </dgm:pt>
    <dgm:pt modelId="{34FA4F77-BDE1-4E49-871F-0030E66AD0A2}" type="pres">
      <dgm:prSet presAssocID="{E1896B0D-4941-45EA-B83B-3B239A16F23A}" presName="childShape" presStyleCnt="0"/>
      <dgm:spPr/>
    </dgm:pt>
    <dgm:pt modelId="{5F8318DF-F574-4691-9396-3BE32287019D}" type="pres">
      <dgm:prSet presAssocID="{F02C64B5-EED3-437B-9F15-5709F970301E}" presName="root" presStyleCnt="0"/>
      <dgm:spPr/>
    </dgm:pt>
    <dgm:pt modelId="{E6D9CAF0-28E4-4AE2-AF16-B1E81E7ACEC5}" type="pres">
      <dgm:prSet presAssocID="{F02C64B5-EED3-437B-9F15-5709F970301E}" presName="rootComposite" presStyleCnt="0"/>
      <dgm:spPr/>
    </dgm:pt>
    <dgm:pt modelId="{6EB94C34-499D-49EC-9145-65A59D4CC3A8}" type="pres">
      <dgm:prSet presAssocID="{F02C64B5-EED3-437B-9F15-5709F970301E}" presName="rootText" presStyleLbl="node1" presStyleIdx="2" presStyleCnt="4"/>
      <dgm:spPr/>
      <dgm:t>
        <a:bodyPr/>
        <a:lstStyle/>
        <a:p>
          <a:endParaRPr lang="nl-NL"/>
        </a:p>
      </dgm:t>
    </dgm:pt>
    <dgm:pt modelId="{C49FC961-B747-4ECB-B4B5-8DCE985017EC}" type="pres">
      <dgm:prSet presAssocID="{F02C64B5-EED3-437B-9F15-5709F970301E}" presName="rootConnector" presStyleLbl="node1" presStyleIdx="2" presStyleCnt="4"/>
      <dgm:spPr/>
      <dgm:t>
        <a:bodyPr/>
        <a:lstStyle/>
        <a:p>
          <a:endParaRPr lang="nl-NL"/>
        </a:p>
      </dgm:t>
    </dgm:pt>
    <dgm:pt modelId="{7DDDD148-4426-414A-BCCD-98A39E5F583A}" type="pres">
      <dgm:prSet presAssocID="{F02C64B5-EED3-437B-9F15-5709F970301E}" presName="childShape" presStyleCnt="0"/>
      <dgm:spPr/>
    </dgm:pt>
    <dgm:pt modelId="{5CD099E1-1D1E-40E5-840B-A6706FD6BC48}" type="pres">
      <dgm:prSet presAssocID="{C3AC06AB-64C1-4750-8F63-23633ECC742C}" presName="root" presStyleCnt="0"/>
      <dgm:spPr/>
    </dgm:pt>
    <dgm:pt modelId="{13DD1180-0B98-456F-A9F7-598B8F8222EC}" type="pres">
      <dgm:prSet presAssocID="{C3AC06AB-64C1-4750-8F63-23633ECC742C}" presName="rootComposite" presStyleCnt="0"/>
      <dgm:spPr/>
    </dgm:pt>
    <dgm:pt modelId="{8D4AF67D-FFCC-4AFC-8811-3E63B2DDBE74}" type="pres">
      <dgm:prSet presAssocID="{C3AC06AB-64C1-4750-8F63-23633ECC742C}" presName="rootText" presStyleLbl="node1" presStyleIdx="3" presStyleCnt="4"/>
      <dgm:spPr/>
      <dgm:t>
        <a:bodyPr/>
        <a:lstStyle/>
        <a:p>
          <a:endParaRPr lang="nl-NL"/>
        </a:p>
      </dgm:t>
    </dgm:pt>
    <dgm:pt modelId="{A51C9F35-26FE-4D97-AA23-EFE200D0EB91}" type="pres">
      <dgm:prSet presAssocID="{C3AC06AB-64C1-4750-8F63-23633ECC742C}" presName="rootConnector" presStyleLbl="node1" presStyleIdx="3" presStyleCnt="4"/>
      <dgm:spPr/>
      <dgm:t>
        <a:bodyPr/>
        <a:lstStyle/>
        <a:p>
          <a:endParaRPr lang="nl-NL"/>
        </a:p>
      </dgm:t>
    </dgm:pt>
    <dgm:pt modelId="{8FAF2477-1E0A-4AEE-9680-CC5330B79EAC}" type="pres">
      <dgm:prSet presAssocID="{C3AC06AB-64C1-4750-8F63-23633ECC742C}" presName="childShape" presStyleCnt="0"/>
      <dgm:spPr/>
    </dgm:pt>
  </dgm:ptLst>
  <dgm:cxnLst>
    <dgm:cxn modelId="{CDCED3CE-51C8-482E-8935-EE543B73D67A}" type="presOf" srcId="{C26533ED-4346-416E-AFFF-EE1F4A35544D}" destId="{6A763C04-5AAA-40C3-B25E-26B4A406FB02}" srcOrd="0" destOrd="0" presId="urn:microsoft.com/office/officeart/2005/8/layout/hierarchy3"/>
    <dgm:cxn modelId="{099B6FEA-F9B7-4F66-B34B-1B8C22FE3293}" type="presOf" srcId="{E1896B0D-4941-45EA-B83B-3B239A16F23A}" destId="{EA3CA402-6D86-45D0-A9DB-B52F2C9A407B}" srcOrd="1" destOrd="0" presId="urn:microsoft.com/office/officeart/2005/8/layout/hierarchy3"/>
    <dgm:cxn modelId="{F5AFC139-A329-4E6C-8C50-6C4D89D3AB48}" type="presOf" srcId="{F02C64B5-EED3-437B-9F15-5709F970301E}" destId="{C49FC961-B747-4ECB-B4B5-8DCE985017EC}" srcOrd="1" destOrd="0" presId="urn:microsoft.com/office/officeart/2005/8/layout/hierarchy3"/>
    <dgm:cxn modelId="{2B90CC8D-B826-4EF0-95BD-4770070D2C19}" type="presOf" srcId="{F02C64B5-EED3-437B-9F15-5709F970301E}" destId="{6EB94C34-499D-49EC-9145-65A59D4CC3A8}" srcOrd="0" destOrd="0" presId="urn:microsoft.com/office/officeart/2005/8/layout/hierarchy3"/>
    <dgm:cxn modelId="{18B72749-9588-471D-A1DB-3FE84B1DE0E8}" type="presOf" srcId="{C26533ED-4346-416E-AFFF-EE1F4A35544D}" destId="{5FF85AEF-B20D-4B21-AE76-750F8558EA48}" srcOrd="1" destOrd="0" presId="urn:microsoft.com/office/officeart/2005/8/layout/hierarchy3"/>
    <dgm:cxn modelId="{08AC61C5-7465-44BA-AE1B-B18AA95B3A94}" type="presOf" srcId="{C3AC06AB-64C1-4750-8F63-23633ECC742C}" destId="{A51C9F35-26FE-4D97-AA23-EFE200D0EB91}" srcOrd="1" destOrd="0" presId="urn:microsoft.com/office/officeart/2005/8/layout/hierarchy3"/>
    <dgm:cxn modelId="{2661B152-6FAB-4F97-BEF4-6206E96AA298}" type="presOf" srcId="{BAC68E3B-AA74-4F6D-A61A-AE3BE833600E}" destId="{4CCDBCFE-C524-42C9-8B79-147F4D281A95}" srcOrd="0" destOrd="0" presId="urn:microsoft.com/office/officeart/2005/8/layout/hierarchy3"/>
    <dgm:cxn modelId="{5EAB0239-D8F5-4B89-B02B-DE559884A8A0}" srcId="{BAC68E3B-AA74-4F6D-A61A-AE3BE833600E}" destId="{C3AC06AB-64C1-4750-8F63-23633ECC742C}" srcOrd="3" destOrd="0" parTransId="{388A06AA-FFE0-43B4-9DF6-7523C2A850C1}" sibTransId="{6CD0273A-C4F2-43B7-B283-91DE761E7E18}"/>
    <dgm:cxn modelId="{D3E586FC-D188-4C48-B125-74AD411530F0}" srcId="{BAC68E3B-AA74-4F6D-A61A-AE3BE833600E}" destId="{E1896B0D-4941-45EA-B83B-3B239A16F23A}" srcOrd="1" destOrd="0" parTransId="{C38925AB-7EE2-42EC-9476-ACA0339C9D87}" sibTransId="{5F505295-1D29-477B-B88E-F513C3C63552}"/>
    <dgm:cxn modelId="{BAD4C16D-0C43-4BEA-B7BA-7DD8C4A6CF39}" type="presOf" srcId="{E1896B0D-4941-45EA-B83B-3B239A16F23A}" destId="{7BD11858-CFD5-4A22-B631-885EF718C586}" srcOrd="0" destOrd="0" presId="urn:microsoft.com/office/officeart/2005/8/layout/hierarchy3"/>
    <dgm:cxn modelId="{E88EE18A-D18B-44ED-95C6-FB6FBFED9E45}" srcId="{BAC68E3B-AA74-4F6D-A61A-AE3BE833600E}" destId="{F02C64B5-EED3-437B-9F15-5709F970301E}" srcOrd="2" destOrd="0" parTransId="{1D271D81-D1A2-4E81-A3CE-C9F9B7DA02B0}" sibTransId="{FA6B13E5-7527-40B2-BFFB-32873B85A667}"/>
    <dgm:cxn modelId="{A9B876C7-4E9A-43B5-9243-BC6B76A07844}" srcId="{BAC68E3B-AA74-4F6D-A61A-AE3BE833600E}" destId="{C26533ED-4346-416E-AFFF-EE1F4A35544D}" srcOrd="0" destOrd="0" parTransId="{BED98CBB-5F2C-443A-9638-33B988375FF6}" sibTransId="{EC6D78A8-0E9D-4167-BA50-9510887BCB92}"/>
    <dgm:cxn modelId="{6F522723-4571-4D31-A969-8E632D804427}" type="presOf" srcId="{C3AC06AB-64C1-4750-8F63-23633ECC742C}" destId="{8D4AF67D-FFCC-4AFC-8811-3E63B2DDBE74}" srcOrd="0" destOrd="0" presId="urn:microsoft.com/office/officeart/2005/8/layout/hierarchy3"/>
    <dgm:cxn modelId="{5CD6DB55-0A97-4D3C-B7AE-DD3C001C847C}" type="presParOf" srcId="{4CCDBCFE-C524-42C9-8B79-147F4D281A95}" destId="{08BDD398-BF46-4E75-9B66-F5257CAC0F27}" srcOrd="0" destOrd="0" presId="urn:microsoft.com/office/officeart/2005/8/layout/hierarchy3"/>
    <dgm:cxn modelId="{2F08A997-9BA8-4A2A-A266-DCC9368D092A}" type="presParOf" srcId="{08BDD398-BF46-4E75-9B66-F5257CAC0F27}" destId="{8B3A0EA7-D53F-4071-9B05-D917C81D3282}" srcOrd="0" destOrd="0" presId="urn:microsoft.com/office/officeart/2005/8/layout/hierarchy3"/>
    <dgm:cxn modelId="{96CA3162-147D-4669-8982-D260598369C2}" type="presParOf" srcId="{8B3A0EA7-D53F-4071-9B05-D917C81D3282}" destId="{6A763C04-5AAA-40C3-B25E-26B4A406FB02}" srcOrd="0" destOrd="0" presId="urn:microsoft.com/office/officeart/2005/8/layout/hierarchy3"/>
    <dgm:cxn modelId="{D5561BC3-D2E1-4B4A-A8D3-14A4D80F8F2A}" type="presParOf" srcId="{8B3A0EA7-D53F-4071-9B05-D917C81D3282}" destId="{5FF85AEF-B20D-4B21-AE76-750F8558EA48}" srcOrd="1" destOrd="0" presId="urn:microsoft.com/office/officeart/2005/8/layout/hierarchy3"/>
    <dgm:cxn modelId="{91B7FC37-36BB-4803-B98F-EC91A0A28548}" type="presParOf" srcId="{08BDD398-BF46-4E75-9B66-F5257CAC0F27}" destId="{C00B123F-290E-42B3-891E-B595735DD744}" srcOrd="1" destOrd="0" presId="urn:microsoft.com/office/officeart/2005/8/layout/hierarchy3"/>
    <dgm:cxn modelId="{EF831D52-E9E0-4C5D-BB1A-3D3A6F514707}" type="presParOf" srcId="{4CCDBCFE-C524-42C9-8B79-147F4D281A95}" destId="{311E98BC-A5D2-4B1E-B573-F8504ABE9BA0}" srcOrd="1" destOrd="0" presId="urn:microsoft.com/office/officeart/2005/8/layout/hierarchy3"/>
    <dgm:cxn modelId="{B968010E-5C85-4DAC-9F12-985460EC7592}" type="presParOf" srcId="{311E98BC-A5D2-4B1E-B573-F8504ABE9BA0}" destId="{97A5C4AA-E5A0-447D-BEDD-027C2E1B3EA1}" srcOrd="0" destOrd="0" presId="urn:microsoft.com/office/officeart/2005/8/layout/hierarchy3"/>
    <dgm:cxn modelId="{7E9D898F-8902-4A37-AE6D-7C3ED47CF768}" type="presParOf" srcId="{97A5C4AA-E5A0-447D-BEDD-027C2E1B3EA1}" destId="{7BD11858-CFD5-4A22-B631-885EF718C586}" srcOrd="0" destOrd="0" presId="urn:microsoft.com/office/officeart/2005/8/layout/hierarchy3"/>
    <dgm:cxn modelId="{8AC38462-7DBF-4ABD-A681-855D91252342}" type="presParOf" srcId="{97A5C4AA-E5A0-447D-BEDD-027C2E1B3EA1}" destId="{EA3CA402-6D86-45D0-A9DB-B52F2C9A407B}" srcOrd="1" destOrd="0" presId="urn:microsoft.com/office/officeart/2005/8/layout/hierarchy3"/>
    <dgm:cxn modelId="{12DF1FE7-9920-421F-80D2-CA717C9D1E03}" type="presParOf" srcId="{311E98BC-A5D2-4B1E-B573-F8504ABE9BA0}" destId="{34FA4F77-BDE1-4E49-871F-0030E66AD0A2}" srcOrd="1" destOrd="0" presId="urn:microsoft.com/office/officeart/2005/8/layout/hierarchy3"/>
    <dgm:cxn modelId="{A6549D8B-9D0B-4233-BEFC-3FD1E1A15FBE}" type="presParOf" srcId="{4CCDBCFE-C524-42C9-8B79-147F4D281A95}" destId="{5F8318DF-F574-4691-9396-3BE32287019D}" srcOrd="2" destOrd="0" presId="urn:microsoft.com/office/officeart/2005/8/layout/hierarchy3"/>
    <dgm:cxn modelId="{E6AA3DC0-6EAD-4C7B-8BD5-F39A23F7AA30}" type="presParOf" srcId="{5F8318DF-F574-4691-9396-3BE32287019D}" destId="{E6D9CAF0-28E4-4AE2-AF16-B1E81E7ACEC5}" srcOrd="0" destOrd="0" presId="urn:microsoft.com/office/officeart/2005/8/layout/hierarchy3"/>
    <dgm:cxn modelId="{141A7587-055D-44AD-895C-FD74CC43FF5B}" type="presParOf" srcId="{E6D9CAF0-28E4-4AE2-AF16-B1E81E7ACEC5}" destId="{6EB94C34-499D-49EC-9145-65A59D4CC3A8}" srcOrd="0" destOrd="0" presId="urn:microsoft.com/office/officeart/2005/8/layout/hierarchy3"/>
    <dgm:cxn modelId="{E03E4476-3649-4406-AECE-9564D90A59B1}" type="presParOf" srcId="{E6D9CAF0-28E4-4AE2-AF16-B1E81E7ACEC5}" destId="{C49FC961-B747-4ECB-B4B5-8DCE985017EC}" srcOrd="1" destOrd="0" presId="urn:microsoft.com/office/officeart/2005/8/layout/hierarchy3"/>
    <dgm:cxn modelId="{ABBC1C77-9897-4AAE-8CB4-3F0FCE23DF41}" type="presParOf" srcId="{5F8318DF-F574-4691-9396-3BE32287019D}" destId="{7DDDD148-4426-414A-BCCD-98A39E5F583A}" srcOrd="1" destOrd="0" presId="urn:microsoft.com/office/officeart/2005/8/layout/hierarchy3"/>
    <dgm:cxn modelId="{60C4433F-EF3A-4489-AC5E-4778F2FEA534}" type="presParOf" srcId="{4CCDBCFE-C524-42C9-8B79-147F4D281A95}" destId="{5CD099E1-1D1E-40E5-840B-A6706FD6BC48}" srcOrd="3" destOrd="0" presId="urn:microsoft.com/office/officeart/2005/8/layout/hierarchy3"/>
    <dgm:cxn modelId="{E358CFFE-A493-4A1A-98E5-B755B3996F61}" type="presParOf" srcId="{5CD099E1-1D1E-40E5-840B-A6706FD6BC48}" destId="{13DD1180-0B98-456F-A9F7-598B8F8222EC}" srcOrd="0" destOrd="0" presId="urn:microsoft.com/office/officeart/2005/8/layout/hierarchy3"/>
    <dgm:cxn modelId="{70B664BB-F504-4527-8114-16E7C465E9DE}" type="presParOf" srcId="{13DD1180-0B98-456F-A9F7-598B8F8222EC}" destId="{8D4AF67D-FFCC-4AFC-8811-3E63B2DDBE74}" srcOrd="0" destOrd="0" presId="urn:microsoft.com/office/officeart/2005/8/layout/hierarchy3"/>
    <dgm:cxn modelId="{B4A14828-BB51-4BDF-96E4-AFDD8485920F}" type="presParOf" srcId="{13DD1180-0B98-456F-A9F7-598B8F8222EC}" destId="{A51C9F35-26FE-4D97-AA23-EFE200D0EB91}" srcOrd="1" destOrd="0" presId="urn:microsoft.com/office/officeart/2005/8/layout/hierarchy3"/>
    <dgm:cxn modelId="{FE4FB19D-1289-440A-B602-BEB18782530F}" type="presParOf" srcId="{5CD099E1-1D1E-40E5-840B-A6706FD6BC48}" destId="{8FAF2477-1E0A-4AEE-9680-CC5330B79EA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225E2B-30D6-4D65-9EB6-53623639397D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BF92EB3C-A2EF-4883-9376-CC2B1F4B2339}">
      <dgm:prSet phldrT="[Tekst]" custT="1"/>
      <dgm:spPr/>
      <dgm:t>
        <a:bodyPr/>
        <a:lstStyle/>
        <a:p>
          <a:r>
            <a:rPr lang="nl-NL" sz="1800" dirty="0" smtClean="0">
              <a:latin typeface="Comic Sans MS" panose="030F0702030302020204" pitchFamily="66" charset="0"/>
            </a:rPr>
            <a:t>Drink, lach, zing, beleef de optocht optimaal .</a:t>
          </a:r>
        </a:p>
        <a:p>
          <a:r>
            <a:rPr lang="nl-NL" sz="1800" dirty="0" smtClean="0">
              <a:latin typeface="Comic Sans MS" panose="030F0702030302020204" pitchFamily="66" charset="0"/>
            </a:rPr>
            <a:t>Drink, lach, zing, ze passeren allemaal</a:t>
          </a:r>
          <a:endParaRPr lang="nl-NL" sz="1800" dirty="0">
            <a:latin typeface="Comic Sans MS" panose="030F0702030302020204" pitchFamily="66" charset="0"/>
          </a:endParaRPr>
        </a:p>
      </dgm:t>
    </dgm:pt>
    <dgm:pt modelId="{91273987-8FE6-498A-AC41-CC3B7A7E9653}" type="parTrans" cxnId="{AAC901E3-86C5-4427-962A-26CCEE689F6D}">
      <dgm:prSet/>
      <dgm:spPr/>
      <dgm:t>
        <a:bodyPr/>
        <a:lstStyle/>
        <a:p>
          <a:endParaRPr lang="nl-NL"/>
        </a:p>
      </dgm:t>
    </dgm:pt>
    <dgm:pt modelId="{22E87B72-8E4E-4079-BEB2-410ED5E903B6}" type="sibTrans" cxnId="{AAC901E3-86C5-4427-962A-26CCEE689F6D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nl-NL"/>
        </a:p>
      </dgm:t>
    </dgm:pt>
    <dgm:pt modelId="{D26F140D-AC47-41A0-8E1A-5781777D1A04}" type="pres">
      <dgm:prSet presAssocID="{57225E2B-30D6-4D65-9EB6-53623639397D}" presName="Name0" presStyleCnt="0">
        <dgm:presLayoutVars>
          <dgm:chMax val="21"/>
          <dgm:chPref val="21"/>
        </dgm:presLayoutVars>
      </dgm:prSet>
      <dgm:spPr/>
    </dgm:pt>
    <dgm:pt modelId="{D0C23565-E179-4504-A3A2-B22BDC6EF266}" type="pres">
      <dgm:prSet presAssocID="{BF92EB3C-A2EF-4883-9376-CC2B1F4B2339}" presName="text1" presStyleCnt="0"/>
      <dgm:spPr/>
    </dgm:pt>
    <dgm:pt modelId="{D5A74998-E616-4DD1-AAD1-2D855CDD5858}" type="pres">
      <dgm:prSet presAssocID="{BF92EB3C-A2EF-4883-9376-CC2B1F4B2339}" presName="textRepeatNode" presStyleLbl="alignNode1" presStyleIdx="0" presStyleCnt="1" custAng="649281" custLinFactNeighborX="-1182" custLinFactNeighborY="64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5F3F80D-6588-4B16-8B1C-5973CAE574D6}" type="pres">
      <dgm:prSet presAssocID="{BF92EB3C-A2EF-4883-9376-CC2B1F4B2339}" presName="textaccent1" presStyleCnt="0"/>
      <dgm:spPr/>
    </dgm:pt>
    <dgm:pt modelId="{865E79C5-0FA1-4FB4-8E7D-6C8B983AE57D}" type="pres">
      <dgm:prSet presAssocID="{BF92EB3C-A2EF-4883-9376-CC2B1F4B2339}" presName="accentRepeatNode" presStyleLbl="solidAlignAcc1" presStyleIdx="0" presStyleCnt="2" custScaleX="20138" custScaleY="16688"/>
      <dgm:spPr/>
    </dgm:pt>
    <dgm:pt modelId="{7F8D0F66-4F30-46E3-A607-B35063136889}" type="pres">
      <dgm:prSet presAssocID="{22E87B72-8E4E-4079-BEB2-410ED5E903B6}" presName="image1" presStyleCnt="0"/>
      <dgm:spPr/>
    </dgm:pt>
    <dgm:pt modelId="{B6AF7FD2-7B77-496F-AA99-DA691171A6B2}" type="pres">
      <dgm:prSet presAssocID="{22E87B72-8E4E-4079-BEB2-410ED5E903B6}" presName="imageRepeatNode" presStyleLbl="alignAcc1" presStyleIdx="0" presStyleCnt="1" custLinFactNeighborX="3657" custLinFactNeighborY="-486"/>
      <dgm:spPr/>
      <dgm:t>
        <a:bodyPr/>
        <a:lstStyle/>
        <a:p>
          <a:endParaRPr lang="nl-NL"/>
        </a:p>
      </dgm:t>
    </dgm:pt>
    <dgm:pt modelId="{BD177B0F-74B0-46DB-BB1E-E8B9AC58994F}" type="pres">
      <dgm:prSet presAssocID="{22E87B72-8E4E-4079-BEB2-410ED5E903B6}" presName="imageaccent1" presStyleCnt="0"/>
      <dgm:spPr/>
    </dgm:pt>
    <dgm:pt modelId="{65D20783-783D-4B00-9BDA-FEDB6CE697D3}" type="pres">
      <dgm:prSet presAssocID="{22E87B72-8E4E-4079-BEB2-410ED5E903B6}" presName="accentRepeatNode" presStyleLbl="solidAlignAcc1" presStyleIdx="1" presStyleCnt="2" custFlipVert="0" custFlipHor="1" custScaleX="14046" custScaleY="16274" custLinFactX="32731" custLinFactNeighborX="100000" custLinFactNeighborY="59089"/>
      <dgm:spPr/>
    </dgm:pt>
  </dgm:ptLst>
  <dgm:cxnLst>
    <dgm:cxn modelId="{1D47D7F9-9846-47D5-A562-83517DEDD238}" type="presOf" srcId="{BF92EB3C-A2EF-4883-9376-CC2B1F4B2339}" destId="{D5A74998-E616-4DD1-AAD1-2D855CDD5858}" srcOrd="0" destOrd="0" presId="urn:microsoft.com/office/officeart/2008/layout/HexagonCluster"/>
    <dgm:cxn modelId="{AAC901E3-86C5-4427-962A-26CCEE689F6D}" srcId="{57225E2B-30D6-4D65-9EB6-53623639397D}" destId="{BF92EB3C-A2EF-4883-9376-CC2B1F4B2339}" srcOrd="0" destOrd="0" parTransId="{91273987-8FE6-498A-AC41-CC3B7A7E9653}" sibTransId="{22E87B72-8E4E-4079-BEB2-410ED5E903B6}"/>
    <dgm:cxn modelId="{93095E40-7A92-4AA5-A080-E18AAEA7A0E9}" type="presOf" srcId="{57225E2B-30D6-4D65-9EB6-53623639397D}" destId="{D26F140D-AC47-41A0-8E1A-5781777D1A04}" srcOrd="0" destOrd="0" presId="urn:microsoft.com/office/officeart/2008/layout/HexagonCluster"/>
    <dgm:cxn modelId="{48148599-779C-47DF-91DC-5059CAD1DA28}" type="presOf" srcId="{22E87B72-8E4E-4079-BEB2-410ED5E903B6}" destId="{B6AF7FD2-7B77-496F-AA99-DA691171A6B2}" srcOrd="0" destOrd="0" presId="urn:microsoft.com/office/officeart/2008/layout/HexagonCluster"/>
    <dgm:cxn modelId="{6F470FA8-8891-495F-81F6-DCC5AD0E9003}" type="presParOf" srcId="{D26F140D-AC47-41A0-8E1A-5781777D1A04}" destId="{D0C23565-E179-4504-A3A2-B22BDC6EF266}" srcOrd="0" destOrd="0" presId="urn:microsoft.com/office/officeart/2008/layout/HexagonCluster"/>
    <dgm:cxn modelId="{B1A51ECE-3209-4739-84D5-E471769EF210}" type="presParOf" srcId="{D0C23565-E179-4504-A3A2-B22BDC6EF266}" destId="{D5A74998-E616-4DD1-AAD1-2D855CDD5858}" srcOrd="0" destOrd="0" presId="urn:microsoft.com/office/officeart/2008/layout/HexagonCluster"/>
    <dgm:cxn modelId="{AC83A28D-59E4-41C1-8E61-4F9E6AEE9035}" type="presParOf" srcId="{D26F140D-AC47-41A0-8E1A-5781777D1A04}" destId="{55F3F80D-6588-4B16-8B1C-5973CAE574D6}" srcOrd="1" destOrd="0" presId="urn:microsoft.com/office/officeart/2008/layout/HexagonCluster"/>
    <dgm:cxn modelId="{3D0D0EB6-F0E8-4D68-AE79-226D7B57F779}" type="presParOf" srcId="{55F3F80D-6588-4B16-8B1C-5973CAE574D6}" destId="{865E79C5-0FA1-4FB4-8E7D-6C8B983AE57D}" srcOrd="0" destOrd="0" presId="urn:microsoft.com/office/officeart/2008/layout/HexagonCluster"/>
    <dgm:cxn modelId="{34A27FA9-4679-48CE-8FDD-CC531B68CD7E}" type="presParOf" srcId="{D26F140D-AC47-41A0-8E1A-5781777D1A04}" destId="{7F8D0F66-4F30-46E3-A607-B35063136889}" srcOrd="2" destOrd="0" presId="urn:microsoft.com/office/officeart/2008/layout/HexagonCluster"/>
    <dgm:cxn modelId="{BF36AB98-9E94-4EAF-AE27-567F2FB36429}" type="presParOf" srcId="{7F8D0F66-4F30-46E3-A607-B35063136889}" destId="{B6AF7FD2-7B77-496F-AA99-DA691171A6B2}" srcOrd="0" destOrd="0" presId="urn:microsoft.com/office/officeart/2008/layout/HexagonCluster"/>
    <dgm:cxn modelId="{DC792251-5C1B-422D-AA25-0A435326C511}" type="presParOf" srcId="{D26F140D-AC47-41A0-8E1A-5781777D1A04}" destId="{BD177B0F-74B0-46DB-BB1E-E8B9AC58994F}" srcOrd="3" destOrd="0" presId="urn:microsoft.com/office/officeart/2008/layout/HexagonCluster"/>
    <dgm:cxn modelId="{9F7C6870-9602-4996-B311-26948F070AD2}" type="presParOf" srcId="{BD177B0F-74B0-46DB-BB1E-E8B9AC58994F}" destId="{65D20783-783D-4B00-9BDA-FEDB6CE697D3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9CF7B9-8493-4D1B-92B1-6B0076D8FF7B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E40BF75A-2F26-4608-998E-746CB1083A3F}">
      <dgm:prSet phldrT="[Tekst]"/>
      <dgm:spPr/>
      <dgm:t>
        <a:bodyPr/>
        <a:lstStyle/>
        <a:p>
          <a:r>
            <a:rPr lang="nl-NL" dirty="0" smtClean="0">
              <a:latin typeface="Comic Sans MS" panose="030F0702030302020204" pitchFamily="66" charset="0"/>
            </a:rPr>
            <a:t>Carnavallen in ‘t Hupke is ons ding</a:t>
          </a:r>
          <a:endParaRPr lang="nl-NL" dirty="0">
            <a:latin typeface="Comic Sans MS" panose="030F0702030302020204" pitchFamily="66" charset="0"/>
          </a:endParaRPr>
        </a:p>
      </dgm:t>
    </dgm:pt>
    <dgm:pt modelId="{EFC0CC3A-DD3A-4FC8-9EFD-FB9768CCD255}" type="parTrans" cxnId="{7D19D466-F855-4A9C-84F9-3493015A03A3}">
      <dgm:prSet/>
      <dgm:spPr/>
      <dgm:t>
        <a:bodyPr/>
        <a:lstStyle/>
        <a:p>
          <a:endParaRPr lang="nl-NL"/>
        </a:p>
      </dgm:t>
    </dgm:pt>
    <dgm:pt modelId="{17F86F53-AF13-406F-8548-9B2851EB50FD}" type="sibTrans" cxnId="{7D19D466-F855-4A9C-84F9-3493015A03A3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nl-NL"/>
        </a:p>
      </dgm:t>
    </dgm:pt>
    <dgm:pt modelId="{C694F040-6559-4A1D-BEBD-B388B4A464DB}" type="pres">
      <dgm:prSet presAssocID="{E19CF7B9-8493-4D1B-92B1-6B0076D8FF7B}" presName="Name0" presStyleCnt="0">
        <dgm:presLayoutVars>
          <dgm:chMax val="21"/>
          <dgm:chPref val="21"/>
        </dgm:presLayoutVars>
      </dgm:prSet>
      <dgm:spPr/>
    </dgm:pt>
    <dgm:pt modelId="{50CF8095-D31A-4BB2-A0A1-B64C60494618}" type="pres">
      <dgm:prSet presAssocID="{E40BF75A-2F26-4608-998E-746CB1083A3F}" presName="text1" presStyleCnt="0"/>
      <dgm:spPr/>
    </dgm:pt>
    <dgm:pt modelId="{E213F8DA-0717-4FB5-A4CC-1F819079AFA1}" type="pres">
      <dgm:prSet presAssocID="{E40BF75A-2F26-4608-998E-746CB1083A3F}" presName="textRepeatNode" presStyleLbl="alignNode1" presStyleIdx="0" presStyleCnt="1" custAng="1178620" custLinFactNeighborX="2643" custLinFactNeighborY="-1469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73060E1D-22B5-4DDF-A6EF-C41B4AF2A814}" type="pres">
      <dgm:prSet presAssocID="{E40BF75A-2F26-4608-998E-746CB1083A3F}" presName="textaccent1" presStyleCnt="0"/>
      <dgm:spPr/>
    </dgm:pt>
    <dgm:pt modelId="{DA9584D6-E323-4538-869F-845482F5F699}" type="pres">
      <dgm:prSet presAssocID="{E40BF75A-2F26-4608-998E-746CB1083A3F}" presName="accentRepeatNode" presStyleLbl="solidAlignAcc1" presStyleIdx="0" presStyleCnt="2" custFlipVert="1" custScaleX="15549" custScaleY="67728" custLinFactX="315422" custLinFactY="-30471" custLinFactNeighborX="400000" custLinFactNeighborY="-100000"/>
      <dgm:spPr/>
    </dgm:pt>
    <dgm:pt modelId="{4627149A-FC7D-477E-9CE8-D375A689B633}" type="pres">
      <dgm:prSet presAssocID="{17F86F53-AF13-406F-8548-9B2851EB50FD}" presName="image1" presStyleCnt="0"/>
      <dgm:spPr/>
    </dgm:pt>
    <dgm:pt modelId="{58D25222-83CF-4963-8F5D-9D9C57C8ADE5}" type="pres">
      <dgm:prSet presAssocID="{17F86F53-AF13-406F-8548-9B2851EB50FD}" presName="imageRepeatNode" presStyleLbl="alignAcc1" presStyleIdx="0" presStyleCnt="1" custAng="886211" custLinFactNeighborX="-8200" custLinFactNeighborY="6512"/>
      <dgm:spPr/>
      <dgm:t>
        <a:bodyPr/>
        <a:lstStyle/>
        <a:p>
          <a:endParaRPr lang="nl-NL"/>
        </a:p>
      </dgm:t>
    </dgm:pt>
    <dgm:pt modelId="{7AD05276-BB54-43F8-B889-28A585663C9E}" type="pres">
      <dgm:prSet presAssocID="{17F86F53-AF13-406F-8548-9B2851EB50FD}" presName="imageaccent1" presStyleCnt="0"/>
      <dgm:spPr/>
    </dgm:pt>
    <dgm:pt modelId="{BF53E6CF-E7B1-41D5-AB3D-ED9B8C0FE890}" type="pres">
      <dgm:prSet presAssocID="{17F86F53-AF13-406F-8548-9B2851EB50FD}" presName="accentRepeatNode" presStyleLbl="solidAlignAcc1" presStyleIdx="1" presStyleCnt="2" custFlipHor="1" custScaleX="51963" custScaleY="17669" custLinFactNeighborX="-25041" custLinFactNeighborY="-5636"/>
      <dgm:spPr/>
    </dgm:pt>
  </dgm:ptLst>
  <dgm:cxnLst>
    <dgm:cxn modelId="{EFDA1E2B-B2EB-4083-B9F0-92B2C374184C}" type="presOf" srcId="{E40BF75A-2F26-4608-998E-746CB1083A3F}" destId="{E213F8DA-0717-4FB5-A4CC-1F819079AFA1}" srcOrd="0" destOrd="0" presId="urn:microsoft.com/office/officeart/2008/layout/HexagonCluster"/>
    <dgm:cxn modelId="{2D4CD8C4-EC87-4DAF-9C21-19F858DB40F1}" type="presOf" srcId="{E19CF7B9-8493-4D1B-92B1-6B0076D8FF7B}" destId="{C694F040-6559-4A1D-BEBD-B388B4A464DB}" srcOrd="0" destOrd="0" presId="urn:microsoft.com/office/officeart/2008/layout/HexagonCluster"/>
    <dgm:cxn modelId="{DBCBB294-39F8-413D-80B2-AD2D20A9D47D}" type="presOf" srcId="{17F86F53-AF13-406F-8548-9B2851EB50FD}" destId="{58D25222-83CF-4963-8F5D-9D9C57C8ADE5}" srcOrd="0" destOrd="0" presId="urn:microsoft.com/office/officeart/2008/layout/HexagonCluster"/>
    <dgm:cxn modelId="{7D19D466-F855-4A9C-84F9-3493015A03A3}" srcId="{E19CF7B9-8493-4D1B-92B1-6B0076D8FF7B}" destId="{E40BF75A-2F26-4608-998E-746CB1083A3F}" srcOrd="0" destOrd="0" parTransId="{EFC0CC3A-DD3A-4FC8-9EFD-FB9768CCD255}" sibTransId="{17F86F53-AF13-406F-8548-9B2851EB50FD}"/>
    <dgm:cxn modelId="{9883DD22-08D0-4B6D-B850-E8978BD851FF}" type="presParOf" srcId="{C694F040-6559-4A1D-BEBD-B388B4A464DB}" destId="{50CF8095-D31A-4BB2-A0A1-B64C60494618}" srcOrd="0" destOrd="0" presId="urn:microsoft.com/office/officeart/2008/layout/HexagonCluster"/>
    <dgm:cxn modelId="{267E6E22-C8B9-42FA-B3D0-FE5015CE8DC8}" type="presParOf" srcId="{50CF8095-D31A-4BB2-A0A1-B64C60494618}" destId="{E213F8DA-0717-4FB5-A4CC-1F819079AFA1}" srcOrd="0" destOrd="0" presId="urn:microsoft.com/office/officeart/2008/layout/HexagonCluster"/>
    <dgm:cxn modelId="{1913FD96-8C0B-4467-9142-D77C212F31F5}" type="presParOf" srcId="{C694F040-6559-4A1D-BEBD-B388B4A464DB}" destId="{73060E1D-22B5-4DDF-A6EF-C41B4AF2A814}" srcOrd="1" destOrd="0" presId="urn:microsoft.com/office/officeart/2008/layout/HexagonCluster"/>
    <dgm:cxn modelId="{CB31CB8A-0FFE-4222-9455-A70BCA0955A5}" type="presParOf" srcId="{73060E1D-22B5-4DDF-A6EF-C41B4AF2A814}" destId="{DA9584D6-E323-4538-869F-845482F5F699}" srcOrd="0" destOrd="0" presId="urn:microsoft.com/office/officeart/2008/layout/HexagonCluster"/>
    <dgm:cxn modelId="{B1329BCB-C32D-4E04-84F6-FC9E83EAEAEE}" type="presParOf" srcId="{C694F040-6559-4A1D-BEBD-B388B4A464DB}" destId="{4627149A-FC7D-477E-9CE8-D375A689B633}" srcOrd="2" destOrd="0" presId="urn:microsoft.com/office/officeart/2008/layout/HexagonCluster"/>
    <dgm:cxn modelId="{1CE64C47-0B67-452B-94A8-8F8689F3F110}" type="presParOf" srcId="{4627149A-FC7D-477E-9CE8-D375A689B633}" destId="{58D25222-83CF-4963-8F5D-9D9C57C8ADE5}" srcOrd="0" destOrd="0" presId="urn:microsoft.com/office/officeart/2008/layout/HexagonCluster"/>
    <dgm:cxn modelId="{64003CD8-5467-406B-9472-CCCC97AB7453}" type="presParOf" srcId="{C694F040-6559-4A1D-BEBD-B388B4A464DB}" destId="{7AD05276-BB54-43F8-B889-28A585663C9E}" srcOrd="3" destOrd="0" presId="urn:microsoft.com/office/officeart/2008/layout/HexagonCluster"/>
    <dgm:cxn modelId="{EA7B0544-5DBD-451F-B126-3DB342CE77AE}" type="presParOf" srcId="{7AD05276-BB54-43F8-B889-28A585663C9E}" destId="{BF53E6CF-E7B1-41D5-AB3D-ED9B8C0FE890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B770A5-5DA0-43FC-AAAA-5291BC43C197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</dgm:pt>
    <dgm:pt modelId="{CD79A42A-1324-4667-9810-5F9971F45B75}">
      <dgm:prSet phldrT="[Tekst]" phldr="1"/>
      <dgm:spPr/>
      <dgm:t>
        <a:bodyPr/>
        <a:lstStyle/>
        <a:p>
          <a:endParaRPr lang="nl-NL"/>
        </a:p>
      </dgm:t>
    </dgm:pt>
    <dgm:pt modelId="{A5D9B9F1-BEDA-44DA-9379-90AFC3B939C6}" type="parTrans" cxnId="{9CBF4D64-533E-4637-B67C-A0F479C45137}">
      <dgm:prSet/>
      <dgm:spPr/>
      <dgm:t>
        <a:bodyPr/>
        <a:lstStyle/>
        <a:p>
          <a:endParaRPr lang="nl-NL"/>
        </a:p>
      </dgm:t>
    </dgm:pt>
    <dgm:pt modelId="{029E8C49-2CC8-4544-9B18-33CD8E2476B2}" type="sibTrans" cxnId="{9CBF4D64-533E-4637-B67C-A0F479C45137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nl-NL"/>
        </a:p>
      </dgm:t>
    </dgm:pt>
    <dgm:pt modelId="{7A63BA61-A467-4E01-9EFB-5A63FCD734F9}">
      <dgm:prSet phldrT="[Tekst]" phldr="1"/>
      <dgm:spPr/>
      <dgm:t>
        <a:bodyPr/>
        <a:lstStyle/>
        <a:p>
          <a:endParaRPr lang="nl-NL" dirty="0"/>
        </a:p>
      </dgm:t>
    </dgm:pt>
    <dgm:pt modelId="{BE3AC087-C730-4CEF-8644-1577E11DF087}" type="parTrans" cxnId="{2E29A471-A970-40D6-8445-A299CE23618D}">
      <dgm:prSet/>
      <dgm:spPr/>
      <dgm:t>
        <a:bodyPr/>
        <a:lstStyle/>
        <a:p>
          <a:endParaRPr lang="nl-NL"/>
        </a:p>
      </dgm:t>
    </dgm:pt>
    <dgm:pt modelId="{2255C05C-983D-4091-9BCF-66908DF23619}" type="sibTrans" cxnId="{2E29A471-A970-40D6-8445-A299CE23618D}">
      <dgm:prSet/>
      <dgm:spPr/>
      <dgm:t>
        <a:bodyPr/>
        <a:lstStyle/>
        <a:p>
          <a:endParaRPr lang="nl-NL"/>
        </a:p>
      </dgm:t>
    </dgm:pt>
    <dgm:pt modelId="{DE66F36E-D195-4DF1-A637-CB6EFED9560F}">
      <dgm:prSet phldrT="[Tekst]" phldr="1"/>
      <dgm:spPr/>
      <dgm:t>
        <a:bodyPr/>
        <a:lstStyle/>
        <a:p>
          <a:endParaRPr lang="nl-NL" dirty="0"/>
        </a:p>
      </dgm:t>
    </dgm:pt>
    <dgm:pt modelId="{BC67DF27-69B5-42B1-B8F7-DFC892EB9143}" type="parTrans" cxnId="{01A62309-BC6B-4B75-8697-CA4F96173FEA}">
      <dgm:prSet/>
      <dgm:spPr/>
      <dgm:t>
        <a:bodyPr/>
        <a:lstStyle/>
        <a:p>
          <a:endParaRPr lang="nl-NL"/>
        </a:p>
      </dgm:t>
    </dgm:pt>
    <dgm:pt modelId="{51765F1A-E20E-447A-9728-C5BEBE321F3E}" type="sibTrans" cxnId="{01A62309-BC6B-4B75-8697-CA4F96173FEA}">
      <dgm:prSet/>
      <dgm:spPr/>
      <dgm:t>
        <a:bodyPr/>
        <a:lstStyle/>
        <a:p>
          <a:endParaRPr lang="nl-NL"/>
        </a:p>
      </dgm:t>
    </dgm:pt>
    <dgm:pt modelId="{3129C4CC-A645-4564-B4F4-DEF5E7AD8E47}" type="pres">
      <dgm:prSet presAssocID="{89B770A5-5DA0-43FC-AAAA-5291BC43C197}" presName="Name0" presStyleCnt="0">
        <dgm:presLayoutVars>
          <dgm:dir/>
        </dgm:presLayoutVars>
      </dgm:prSet>
      <dgm:spPr/>
    </dgm:pt>
    <dgm:pt modelId="{606D249E-F5E1-45D1-A92E-5AA460571B6E}" type="pres">
      <dgm:prSet presAssocID="{029E8C49-2CC8-4544-9B18-33CD8E2476B2}" presName="picture_1" presStyleLbl="bgImgPlace1" presStyleIdx="0" presStyleCnt="1" custLinFactNeighborX="-32074" custLinFactNeighborY="-4959"/>
      <dgm:spPr/>
      <dgm:t>
        <a:bodyPr/>
        <a:lstStyle/>
        <a:p>
          <a:endParaRPr lang="nl-NL"/>
        </a:p>
      </dgm:t>
    </dgm:pt>
    <dgm:pt modelId="{712DB6F5-7ABF-4B8C-86F8-2EE13572C5E8}" type="pres">
      <dgm:prSet presAssocID="{CD79A42A-1324-4667-9810-5F9971F45B75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82E5008-D57C-4B7E-9D9B-9708F9F96F77}" type="pres">
      <dgm:prSet presAssocID="{89B770A5-5DA0-43FC-AAAA-5291BC43C197}" presName="linV" presStyleCnt="0"/>
      <dgm:spPr/>
    </dgm:pt>
    <dgm:pt modelId="{CB7DAAE7-4576-4F4C-8A36-0C7E9D6E8D34}" type="pres">
      <dgm:prSet presAssocID="{7A63BA61-A467-4E01-9EFB-5A63FCD734F9}" presName="pair" presStyleCnt="0"/>
      <dgm:spPr/>
    </dgm:pt>
    <dgm:pt modelId="{26791AB9-74E5-4A3E-A658-09735CF0491E}" type="pres">
      <dgm:prSet presAssocID="{7A63BA61-A467-4E01-9EFB-5A63FCD734F9}" presName="spaceH" presStyleLbl="node1" presStyleIdx="0" presStyleCnt="0"/>
      <dgm:spPr/>
    </dgm:pt>
    <dgm:pt modelId="{79841FFC-BC58-496A-9D21-BE07735146F9}" type="pres">
      <dgm:prSet presAssocID="{7A63BA61-A467-4E01-9EFB-5A63FCD734F9}" presName="desPictures" presStyleLbl="alignImgPlace1" presStyleIdx="0" presStyleCnt="2" custScaleX="152796" custScaleY="154675" custLinFactNeighborX="2878" custLinFactNeighborY="2373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29748F8-39E0-43D4-A24C-18D48BBF9EED}" type="pres">
      <dgm:prSet presAssocID="{7A63BA61-A467-4E01-9EFB-5A63FCD734F9}" presName="desTextWrapper" presStyleCnt="0"/>
      <dgm:spPr/>
    </dgm:pt>
    <dgm:pt modelId="{6AB74458-D893-401F-86CD-AAD1198AC0AB}" type="pres">
      <dgm:prSet presAssocID="{7A63BA61-A467-4E01-9EFB-5A63FCD734F9}" presName="desText" presStyleLbl="revTx" presStyleIdx="0" presStyleCnt="2" custFlipVert="1" custScaleX="15451" custScaleY="5980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0F48D2E-2E04-4679-8EEF-085290FDADBE}" type="pres">
      <dgm:prSet presAssocID="{2255C05C-983D-4091-9BCF-66908DF23619}" presName="spaceV" presStyleCnt="0"/>
      <dgm:spPr/>
    </dgm:pt>
    <dgm:pt modelId="{A9221780-1B5C-4BDD-8EB9-A61398760255}" type="pres">
      <dgm:prSet presAssocID="{DE66F36E-D195-4DF1-A637-CB6EFED9560F}" presName="pair" presStyleCnt="0"/>
      <dgm:spPr/>
    </dgm:pt>
    <dgm:pt modelId="{3B4A074F-2C78-43A4-A29D-B34AC5EC9FCD}" type="pres">
      <dgm:prSet presAssocID="{DE66F36E-D195-4DF1-A637-CB6EFED9560F}" presName="spaceH" presStyleLbl="node1" presStyleIdx="0" presStyleCnt="0"/>
      <dgm:spPr/>
    </dgm:pt>
    <dgm:pt modelId="{BA91F46C-9275-4B3C-9689-0A39E12FA565}" type="pres">
      <dgm:prSet presAssocID="{DE66F36E-D195-4DF1-A637-CB6EFED9560F}" presName="desPictures" presStyleLbl="alignImgPlace1" presStyleIdx="1" presStyleCnt="2" custScaleX="138131" custScaleY="163151" custLinFactNeighborX="79074" custLinFactNeighborY="10929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7C698AB-E6ED-48D5-9986-9D90D22A7BE9}" type="pres">
      <dgm:prSet presAssocID="{DE66F36E-D195-4DF1-A637-CB6EFED9560F}" presName="desTextWrapper" presStyleCnt="0"/>
      <dgm:spPr/>
    </dgm:pt>
    <dgm:pt modelId="{CD23C3ED-7B95-4A23-8AC1-581FB9A30321}" type="pres">
      <dgm:prSet presAssocID="{DE66F36E-D195-4DF1-A637-CB6EFED9560F}" presName="desText" presStyleLbl="revTx" presStyleIdx="1" presStyleCnt="2" custFlipVert="1" custScaleX="74301" custScaleY="33974" custLinFactX="-26320" custLinFactNeighborX="-100000" custLinFactNeighborY="5057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270DD5F-1FB7-4270-B26E-568F83FE184E}" type="pres">
      <dgm:prSet presAssocID="{89B770A5-5DA0-43FC-AAAA-5291BC43C197}" presName="maxNode" presStyleCnt="0"/>
      <dgm:spPr/>
    </dgm:pt>
    <dgm:pt modelId="{082B6665-3E24-4000-8CF2-5560071565AD}" type="pres">
      <dgm:prSet presAssocID="{89B770A5-5DA0-43FC-AAAA-5291BC43C197}" presName="Name33" presStyleCnt="0"/>
      <dgm:spPr/>
    </dgm:pt>
  </dgm:ptLst>
  <dgm:cxnLst>
    <dgm:cxn modelId="{350ED3C4-1E00-41E7-B7BF-9AF85AB96221}" type="presOf" srcId="{89B770A5-5DA0-43FC-AAAA-5291BC43C197}" destId="{3129C4CC-A645-4564-B4F4-DEF5E7AD8E47}" srcOrd="0" destOrd="0" presId="urn:microsoft.com/office/officeart/2008/layout/AccentedPicture"/>
    <dgm:cxn modelId="{06A13DC1-76F3-404C-BBA0-EF60E107F179}" type="presOf" srcId="{029E8C49-2CC8-4544-9B18-33CD8E2476B2}" destId="{606D249E-F5E1-45D1-A92E-5AA460571B6E}" srcOrd="0" destOrd="0" presId="urn:microsoft.com/office/officeart/2008/layout/AccentedPicture"/>
    <dgm:cxn modelId="{01A62309-BC6B-4B75-8697-CA4F96173FEA}" srcId="{89B770A5-5DA0-43FC-AAAA-5291BC43C197}" destId="{DE66F36E-D195-4DF1-A637-CB6EFED9560F}" srcOrd="2" destOrd="0" parTransId="{BC67DF27-69B5-42B1-B8F7-DFC892EB9143}" sibTransId="{51765F1A-E20E-447A-9728-C5BEBE321F3E}"/>
    <dgm:cxn modelId="{671E2C1E-24B2-4369-902C-4E099CD74201}" type="presOf" srcId="{CD79A42A-1324-4667-9810-5F9971F45B75}" destId="{712DB6F5-7ABF-4B8C-86F8-2EE13572C5E8}" srcOrd="0" destOrd="0" presId="urn:microsoft.com/office/officeart/2008/layout/AccentedPicture"/>
    <dgm:cxn modelId="{9CBF4D64-533E-4637-B67C-A0F479C45137}" srcId="{89B770A5-5DA0-43FC-AAAA-5291BC43C197}" destId="{CD79A42A-1324-4667-9810-5F9971F45B75}" srcOrd="0" destOrd="0" parTransId="{A5D9B9F1-BEDA-44DA-9379-90AFC3B939C6}" sibTransId="{029E8C49-2CC8-4544-9B18-33CD8E2476B2}"/>
    <dgm:cxn modelId="{BE090A61-921D-4C38-ACC5-71EA0EECEDD5}" type="presOf" srcId="{7A63BA61-A467-4E01-9EFB-5A63FCD734F9}" destId="{6AB74458-D893-401F-86CD-AAD1198AC0AB}" srcOrd="0" destOrd="0" presId="urn:microsoft.com/office/officeart/2008/layout/AccentedPicture"/>
    <dgm:cxn modelId="{2E29A471-A970-40D6-8445-A299CE23618D}" srcId="{89B770A5-5DA0-43FC-AAAA-5291BC43C197}" destId="{7A63BA61-A467-4E01-9EFB-5A63FCD734F9}" srcOrd="1" destOrd="0" parTransId="{BE3AC087-C730-4CEF-8644-1577E11DF087}" sibTransId="{2255C05C-983D-4091-9BCF-66908DF23619}"/>
    <dgm:cxn modelId="{A492B640-F71D-4069-8066-7316B3C43E47}" type="presOf" srcId="{DE66F36E-D195-4DF1-A637-CB6EFED9560F}" destId="{CD23C3ED-7B95-4A23-8AC1-581FB9A30321}" srcOrd="0" destOrd="0" presId="urn:microsoft.com/office/officeart/2008/layout/AccentedPicture"/>
    <dgm:cxn modelId="{EBE23E9A-8948-426C-9F4E-B256D589BC45}" type="presParOf" srcId="{3129C4CC-A645-4564-B4F4-DEF5E7AD8E47}" destId="{606D249E-F5E1-45D1-A92E-5AA460571B6E}" srcOrd="0" destOrd="0" presId="urn:microsoft.com/office/officeart/2008/layout/AccentedPicture"/>
    <dgm:cxn modelId="{5A04B9D6-4588-4927-8B2D-8D62A6CD5067}" type="presParOf" srcId="{3129C4CC-A645-4564-B4F4-DEF5E7AD8E47}" destId="{712DB6F5-7ABF-4B8C-86F8-2EE13572C5E8}" srcOrd="1" destOrd="0" presId="urn:microsoft.com/office/officeart/2008/layout/AccentedPicture"/>
    <dgm:cxn modelId="{D71A40D2-58AA-4721-88FF-0C2BC2F5D8C9}" type="presParOf" srcId="{3129C4CC-A645-4564-B4F4-DEF5E7AD8E47}" destId="{F82E5008-D57C-4B7E-9D9B-9708F9F96F77}" srcOrd="2" destOrd="0" presId="urn:microsoft.com/office/officeart/2008/layout/AccentedPicture"/>
    <dgm:cxn modelId="{34177533-BAFF-46B3-A6D8-8E2B16EBB29F}" type="presParOf" srcId="{F82E5008-D57C-4B7E-9D9B-9708F9F96F77}" destId="{CB7DAAE7-4576-4F4C-8A36-0C7E9D6E8D34}" srcOrd="0" destOrd="0" presId="urn:microsoft.com/office/officeart/2008/layout/AccentedPicture"/>
    <dgm:cxn modelId="{D4CED3EF-E46B-4BEE-9EE0-8BB78790A4C7}" type="presParOf" srcId="{CB7DAAE7-4576-4F4C-8A36-0C7E9D6E8D34}" destId="{26791AB9-74E5-4A3E-A658-09735CF0491E}" srcOrd="0" destOrd="0" presId="urn:microsoft.com/office/officeart/2008/layout/AccentedPicture"/>
    <dgm:cxn modelId="{4F166F92-0DF2-438D-BE79-4FD7F7FB53E6}" type="presParOf" srcId="{CB7DAAE7-4576-4F4C-8A36-0C7E9D6E8D34}" destId="{79841FFC-BC58-496A-9D21-BE07735146F9}" srcOrd="1" destOrd="0" presId="urn:microsoft.com/office/officeart/2008/layout/AccentedPicture"/>
    <dgm:cxn modelId="{BCBA814E-529E-4643-A20A-40F6C984822F}" type="presParOf" srcId="{CB7DAAE7-4576-4F4C-8A36-0C7E9D6E8D34}" destId="{629748F8-39E0-43D4-A24C-18D48BBF9EED}" srcOrd="2" destOrd="0" presId="urn:microsoft.com/office/officeart/2008/layout/AccentedPicture"/>
    <dgm:cxn modelId="{1BF9CD4E-1396-41A9-889F-6C46582B7B6C}" type="presParOf" srcId="{629748F8-39E0-43D4-A24C-18D48BBF9EED}" destId="{6AB74458-D893-401F-86CD-AAD1198AC0AB}" srcOrd="0" destOrd="0" presId="urn:microsoft.com/office/officeart/2008/layout/AccentedPicture"/>
    <dgm:cxn modelId="{92EB2DBD-BFF6-4230-A490-4EE61D3A4B6A}" type="presParOf" srcId="{F82E5008-D57C-4B7E-9D9B-9708F9F96F77}" destId="{60F48D2E-2E04-4679-8EEF-085290FDADBE}" srcOrd="1" destOrd="0" presId="urn:microsoft.com/office/officeart/2008/layout/AccentedPicture"/>
    <dgm:cxn modelId="{D7F26D0A-31C0-4321-83A8-40161CB21755}" type="presParOf" srcId="{F82E5008-D57C-4B7E-9D9B-9708F9F96F77}" destId="{A9221780-1B5C-4BDD-8EB9-A61398760255}" srcOrd="2" destOrd="0" presId="urn:microsoft.com/office/officeart/2008/layout/AccentedPicture"/>
    <dgm:cxn modelId="{DEFD616B-33AE-4EB5-A8A6-0FD05FE8489C}" type="presParOf" srcId="{A9221780-1B5C-4BDD-8EB9-A61398760255}" destId="{3B4A074F-2C78-43A4-A29D-B34AC5EC9FCD}" srcOrd="0" destOrd="0" presId="urn:microsoft.com/office/officeart/2008/layout/AccentedPicture"/>
    <dgm:cxn modelId="{5DD0627B-2FA8-478C-A14E-A97727141C15}" type="presParOf" srcId="{A9221780-1B5C-4BDD-8EB9-A61398760255}" destId="{BA91F46C-9275-4B3C-9689-0A39E12FA565}" srcOrd="1" destOrd="0" presId="urn:microsoft.com/office/officeart/2008/layout/AccentedPicture"/>
    <dgm:cxn modelId="{B0793781-5FE0-4FB9-95D1-747FD1F2301B}" type="presParOf" srcId="{A9221780-1B5C-4BDD-8EB9-A61398760255}" destId="{87C698AB-E6ED-48D5-9986-9D90D22A7BE9}" srcOrd="2" destOrd="0" presId="urn:microsoft.com/office/officeart/2008/layout/AccentedPicture"/>
    <dgm:cxn modelId="{CDC69C2E-007C-49CA-98AB-C3EABFE5B976}" type="presParOf" srcId="{87C698AB-E6ED-48D5-9986-9D90D22A7BE9}" destId="{CD23C3ED-7B95-4A23-8AC1-581FB9A30321}" srcOrd="0" destOrd="0" presId="urn:microsoft.com/office/officeart/2008/layout/AccentedPicture"/>
    <dgm:cxn modelId="{083976CB-ED6A-4750-BD84-54AD94E0E2E2}" type="presParOf" srcId="{3129C4CC-A645-4564-B4F4-DEF5E7AD8E47}" destId="{F270DD5F-1FB7-4270-B26E-568F83FE184E}" srcOrd="3" destOrd="0" presId="urn:microsoft.com/office/officeart/2008/layout/AccentedPicture"/>
    <dgm:cxn modelId="{AEEECDC8-33E7-47E2-9061-610460C7EA05}" type="presParOf" srcId="{F270DD5F-1FB7-4270-B26E-568F83FE184E}" destId="{082B6665-3E24-4000-8CF2-5560071565AD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B56188-7590-4EC9-A92A-B8EF3590E7D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9090CF3-708D-4A28-9B6F-0E7EAC04D79A}">
      <dgm:prSet phldrT="[Tekst]"/>
      <dgm:spPr/>
      <dgm:t>
        <a:bodyPr/>
        <a:lstStyle/>
        <a:p>
          <a:r>
            <a:rPr lang="nl-NL" b="1" dirty="0" smtClean="0">
              <a:latin typeface="Comic Sans MS" panose="030F0702030302020204" pitchFamily="66" charset="0"/>
            </a:rPr>
            <a:t>Drink, lach zing, beleef de optocht optimaal</a:t>
          </a:r>
          <a:endParaRPr lang="nl-NL" b="1" dirty="0">
            <a:latin typeface="Comic Sans MS" panose="030F0702030302020204" pitchFamily="66" charset="0"/>
          </a:endParaRPr>
        </a:p>
      </dgm:t>
    </dgm:pt>
    <dgm:pt modelId="{F7C0E3FB-856F-43CA-B1EB-AC13B60DA9A8}" type="parTrans" cxnId="{C8A15FDD-88D2-4BDD-8C99-F5CBD0A48FBB}">
      <dgm:prSet/>
      <dgm:spPr/>
      <dgm:t>
        <a:bodyPr/>
        <a:lstStyle/>
        <a:p>
          <a:endParaRPr lang="nl-NL"/>
        </a:p>
      </dgm:t>
    </dgm:pt>
    <dgm:pt modelId="{D7541964-A6E9-45B4-95C7-6E422FFDF927}" type="sibTrans" cxnId="{C8A15FDD-88D2-4BDD-8C99-F5CBD0A48FBB}">
      <dgm:prSet/>
      <dgm:spPr/>
      <dgm:t>
        <a:bodyPr/>
        <a:lstStyle/>
        <a:p>
          <a:endParaRPr lang="nl-NL"/>
        </a:p>
      </dgm:t>
    </dgm:pt>
    <dgm:pt modelId="{D8378C22-B083-4B3B-8BD7-DD0FAE0B8F30}">
      <dgm:prSet phldrT="[Tekst]"/>
      <dgm:spPr/>
      <dgm:t>
        <a:bodyPr/>
        <a:lstStyle/>
        <a:p>
          <a:r>
            <a:rPr lang="nl-NL" b="1" dirty="0" smtClean="0">
              <a:latin typeface="Comic Sans MS" panose="030F0702030302020204" pitchFamily="66" charset="0"/>
            </a:rPr>
            <a:t>Drink, lach, </a:t>
          </a:r>
          <a:r>
            <a:rPr lang="nl-NL" b="1" dirty="0" smtClean="0">
              <a:latin typeface="Comic Sans MS" panose="030F0702030302020204" pitchFamily="66" charset="0"/>
            </a:rPr>
            <a:t>zing, ze </a:t>
          </a:r>
          <a:r>
            <a:rPr lang="nl-NL" b="1" dirty="0" smtClean="0">
              <a:latin typeface="Comic Sans MS" panose="030F0702030302020204" pitchFamily="66" charset="0"/>
            </a:rPr>
            <a:t>passeren allemaal</a:t>
          </a:r>
          <a:endParaRPr lang="nl-NL" dirty="0">
            <a:latin typeface="Comic Sans MS" panose="030F0702030302020204" pitchFamily="66" charset="0"/>
          </a:endParaRPr>
        </a:p>
      </dgm:t>
    </dgm:pt>
    <dgm:pt modelId="{16E1522C-2BA2-46AB-A25A-8BD820F9F73D}" type="parTrans" cxnId="{EB22CA20-B065-4BAE-8292-3B861175953B}">
      <dgm:prSet/>
      <dgm:spPr/>
      <dgm:t>
        <a:bodyPr/>
        <a:lstStyle/>
        <a:p>
          <a:endParaRPr lang="nl-NL"/>
        </a:p>
      </dgm:t>
    </dgm:pt>
    <dgm:pt modelId="{222AED6D-4DB9-4205-A181-15D3F5141B5C}" type="sibTrans" cxnId="{EB22CA20-B065-4BAE-8292-3B861175953B}">
      <dgm:prSet/>
      <dgm:spPr/>
      <dgm:t>
        <a:bodyPr/>
        <a:lstStyle/>
        <a:p>
          <a:endParaRPr lang="nl-NL"/>
        </a:p>
      </dgm:t>
    </dgm:pt>
    <dgm:pt modelId="{E8B8AF79-6A95-4C73-B57A-5D051D7BFBAB}">
      <dgm:prSet/>
      <dgm:spPr/>
      <dgm:t>
        <a:bodyPr/>
        <a:lstStyle/>
        <a:p>
          <a:r>
            <a:rPr lang="nl-NL" b="1" dirty="0" smtClean="0">
              <a:latin typeface="Comic Sans MS" panose="030F0702030302020204" pitchFamily="66" charset="0"/>
            </a:rPr>
            <a:t>Drink, lach, </a:t>
          </a:r>
          <a:r>
            <a:rPr lang="nl-NL" b="1" dirty="0" smtClean="0">
              <a:latin typeface="Comic Sans MS" panose="030F0702030302020204" pitchFamily="66" charset="0"/>
            </a:rPr>
            <a:t>zing, en </a:t>
          </a:r>
          <a:r>
            <a:rPr lang="nl-NL" b="1" dirty="0" smtClean="0">
              <a:latin typeface="Comic Sans MS" panose="030F0702030302020204" pitchFamily="66" charset="0"/>
            </a:rPr>
            <a:t>onthoud dat ene ding</a:t>
          </a:r>
          <a:endParaRPr lang="nl-NL" b="1" dirty="0">
            <a:latin typeface="Comic Sans MS" panose="030F0702030302020204" pitchFamily="66" charset="0"/>
          </a:endParaRPr>
        </a:p>
      </dgm:t>
    </dgm:pt>
    <dgm:pt modelId="{18D433A3-3D10-41FE-84B6-384878A72A83}" type="parTrans" cxnId="{91845128-C7BA-4D88-96E3-8091CDEA49DC}">
      <dgm:prSet/>
      <dgm:spPr/>
      <dgm:t>
        <a:bodyPr/>
        <a:lstStyle/>
        <a:p>
          <a:endParaRPr lang="nl-NL"/>
        </a:p>
      </dgm:t>
    </dgm:pt>
    <dgm:pt modelId="{B3875A0A-9B3A-4C70-9560-3F8930460F2B}" type="sibTrans" cxnId="{91845128-C7BA-4D88-96E3-8091CDEA49DC}">
      <dgm:prSet/>
      <dgm:spPr/>
      <dgm:t>
        <a:bodyPr/>
        <a:lstStyle/>
        <a:p>
          <a:endParaRPr lang="nl-NL"/>
        </a:p>
      </dgm:t>
    </dgm:pt>
    <dgm:pt modelId="{1BF7D982-7754-40C5-B101-3C631CA0E5F1}">
      <dgm:prSet/>
      <dgm:spPr/>
      <dgm:t>
        <a:bodyPr/>
        <a:lstStyle/>
        <a:p>
          <a:r>
            <a:rPr lang="nl-NL" b="1" dirty="0" smtClean="0">
              <a:latin typeface="Comic Sans MS" panose="030F0702030302020204" pitchFamily="66" charset="0"/>
            </a:rPr>
            <a:t>Carnavallen in ’t Hupke is ons ding</a:t>
          </a:r>
          <a:endParaRPr lang="nl-NL" b="1" dirty="0">
            <a:latin typeface="Comic Sans MS" panose="030F0702030302020204" pitchFamily="66" charset="0"/>
          </a:endParaRPr>
        </a:p>
      </dgm:t>
    </dgm:pt>
    <dgm:pt modelId="{9414BE93-3265-46AE-8A5D-712C07DF3628}" type="parTrans" cxnId="{C8FD6D20-9DD6-4DA3-A504-AD1BAC182609}">
      <dgm:prSet/>
      <dgm:spPr/>
      <dgm:t>
        <a:bodyPr/>
        <a:lstStyle/>
        <a:p>
          <a:endParaRPr lang="nl-NL"/>
        </a:p>
      </dgm:t>
    </dgm:pt>
    <dgm:pt modelId="{AC6AD335-1D4F-4872-A7D3-E92B3691B74E}" type="sibTrans" cxnId="{C8FD6D20-9DD6-4DA3-A504-AD1BAC182609}">
      <dgm:prSet/>
      <dgm:spPr/>
      <dgm:t>
        <a:bodyPr/>
        <a:lstStyle/>
        <a:p>
          <a:endParaRPr lang="nl-NL"/>
        </a:p>
      </dgm:t>
    </dgm:pt>
    <dgm:pt modelId="{B960038F-2D77-470A-9AC4-CD0472B2CCA9}" type="pres">
      <dgm:prSet presAssocID="{C2B56188-7590-4EC9-A92A-B8EF3590E7D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24D01E4E-2053-432C-8093-DDD4708128F9}" type="pres">
      <dgm:prSet presAssocID="{B9090CF3-708D-4A28-9B6F-0E7EAC04D79A}" presName="comp" presStyleCnt="0"/>
      <dgm:spPr/>
    </dgm:pt>
    <dgm:pt modelId="{B910AB49-36BE-41AA-ACCD-DF3A6DFA4588}" type="pres">
      <dgm:prSet presAssocID="{B9090CF3-708D-4A28-9B6F-0E7EAC04D79A}" presName="box" presStyleLbl="node1" presStyleIdx="0" presStyleCnt="4" custLinFactNeighborX="-793" custLinFactNeighborY="1670"/>
      <dgm:spPr/>
      <dgm:t>
        <a:bodyPr/>
        <a:lstStyle/>
        <a:p>
          <a:endParaRPr lang="nl-NL"/>
        </a:p>
      </dgm:t>
    </dgm:pt>
    <dgm:pt modelId="{53BA67DC-09FE-4743-A617-54B809413945}" type="pres">
      <dgm:prSet presAssocID="{B9090CF3-708D-4A28-9B6F-0E7EAC04D79A}" presName="img" presStyleLbl="fgImgPlace1" presStyleIdx="0" presStyleCnt="4" custLinFactNeighborX="814" custLinFactNeighborY="1290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3000" b="-53000"/>
          </a:stretch>
        </a:blipFill>
      </dgm:spPr>
    </dgm:pt>
    <dgm:pt modelId="{DF959122-3E35-4A48-8288-00FA6DD66A5C}" type="pres">
      <dgm:prSet presAssocID="{B9090CF3-708D-4A28-9B6F-0E7EAC04D79A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8E255B46-EBC7-493A-86F4-511C73250B41}" type="pres">
      <dgm:prSet presAssocID="{D7541964-A6E9-45B4-95C7-6E422FFDF927}" presName="spacer" presStyleCnt="0"/>
      <dgm:spPr/>
    </dgm:pt>
    <dgm:pt modelId="{7E809363-2848-47F4-9320-96331D9B3394}" type="pres">
      <dgm:prSet presAssocID="{D8378C22-B083-4B3B-8BD7-DD0FAE0B8F30}" presName="comp" presStyleCnt="0"/>
      <dgm:spPr/>
    </dgm:pt>
    <dgm:pt modelId="{0EF7A9EE-2A5A-448F-9576-3DC6C20EB319}" type="pres">
      <dgm:prSet presAssocID="{D8378C22-B083-4B3B-8BD7-DD0FAE0B8F30}" presName="box" presStyleLbl="node1" presStyleIdx="1" presStyleCnt="4"/>
      <dgm:spPr/>
      <dgm:t>
        <a:bodyPr/>
        <a:lstStyle/>
        <a:p>
          <a:endParaRPr lang="nl-NL"/>
        </a:p>
      </dgm:t>
    </dgm:pt>
    <dgm:pt modelId="{F44442B0-02F8-43D4-9EFE-81A4BF00B198}" type="pres">
      <dgm:prSet presAssocID="{D8378C22-B083-4B3B-8BD7-DD0FAE0B8F30}" presName="img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3000" b="-53000"/>
          </a:stretch>
        </a:blipFill>
      </dgm:spPr>
    </dgm:pt>
    <dgm:pt modelId="{B1C6C590-140D-402C-B740-17A3CF5482A9}" type="pres">
      <dgm:prSet presAssocID="{D8378C22-B083-4B3B-8BD7-DD0FAE0B8F30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F237724C-6C54-4B65-A470-14C6F37267B1}" type="pres">
      <dgm:prSet presAssocID="{222AED6D-4DB9-4205-A181-15D3F5141B5C}" presName="spacer" presStyleCnt="0"/>
      <dgm:spPr/>
    </dgm:pt>
    <dgm:pt modelId="{9DCE9083-5CCD-43B5-90C9-5C26C8F0979B}" type="pres">
      <dgm:prSet presAssocID="{E8B8AF79-6A95-4C73-B57A-5D051D7BFBAB}" presName="comp" presStyleCnt="0"/>
      <dgm:spPr/>
    </dgm:pt>
    <dgm:pt modelId="{3018A3F7-B0DD-424E-9552-7C04E69DA7D8}" type="pres">
      <dgm:prSet presAssocID="{E8B8AF79-6A95-4C73-B57A-5D051D7BFBAB}" presName="box" presStyleLbl="node1" presStyleIdx="2" presStyleCnt="4"/>
      <dgm:spPr/>
      <dgm:t>
        <a:bodyPr/>
        <a:lstStyle/>
        <a:p>
          <a:endParaRPr lang="nl-NL"/>
        </a:p>
      </dgm:t>
    </dgm:pt>
    <dgm:pt modelId="{332F8BD4-881D-4BE2-A503-A003F1889D10}" type="pres">
      <dgm:prSet presAssocID="{E8B8AF79-6A95-4C73-B57A-5D051D7BFBAB}" presName="img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3000" b="-53000"/>
          </a:stretch>
        </a:blipFill>
      </dgm:spPr>
    </dgm:pt>
    <dgm:pt modelId="{4BC8BA57-3386-4265-8484-FE0F674C628C}" type="pres">
      <dgm:prSet presAssocID="{E8B8AF79-6A95-4C73-B57A-5D051D7BFBAB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E2382E1D-002B-4EC8-B23D-B2B7DC3BF995}" type="pres">
      <dgm:prSet presAssocID="{B3875A0A-9B3A-4C70-9560-3F8930460F2B}" presName="spacer" presStyleCnt="0"/>
      <dgm:spPr/>
    </dgm:pt>
    <dgm:pt modelId="{D1733913-BF2C-420A-8EE4-7D0DF6490C21}" type="pres">
      <dgm:prSet presAssocID="{1BF7D982-7754-40C5-B101-3C631CA0E5F1}" presName="comp" presStyleCnt="0"/>
      <dgm:spPr/>
    </dgm:pt>
    <dgm:pt modelId="{5C7EF7C8-18EE-4D02-B244-FD813E128D0C}" type="pres">
      <dgm:prSet presAssocID="{1BF7D982-7754-40C5-B101-3C631CA0E5F1}" presName="box" presStyleLbl="node1" presStyleIdx="3" presStyleCnt="4"/>
      <dgm:spPr/>
      <dgm:t>
        <a:bodyPr/>
        <a:lstStyle/>
        <a:p>
          <a:endParaRPr lang="nl-NL"/>
        </a:p>
      </dgm:t>
    </dgm:pt>
    <dgm:pt modelId="{0F884F7B-8FCD-4DE0-879A-4C2CE5483804}" type="pres">
      <dgm:prSet presAssocID="{1BF7D982-7754-40C5-B101-3C631CA0E5F1}" presName="img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3000" b="-53000"/>
          </a:stretch>
        </a:blipFill>
      </dgm:spPr>
    </dgm:pt>
    <dgm:pt modelId="{4B951977-CFC4-4EA8-93C5-2A6AD0982AF7}" type="pres">
      <dgm:prSet presAssocID="{1BF7D982-7754-40C5-B101-3C631CA0E5F1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C8FD6D20-9DD6-4DA3-A504-AD1BAC182609}" srcId="{C2B56188-7590-4EC9-A92A-B8EF3590E7DB}" destId="{1BF7D982-7754-40C5-B101-3C631CA0E5F1}" srcOrd="3" destOrd="0" parTransId="{9414BE93-3265-46AE-8A5D-712C07DF3628}" sibTransId="{AC6AD335-1D4F-4872-A7D3-E92B3691B74E}"/>
    <dgm:cxn modelId="{8A095C86-3D08-4B57-9682-ECE38968B37A}" type="presOf" srcId="{E8B8AF79-6A95-4C73-B57A-5D051D7BFBAB}" destId="{3018A3F7-B0DD-424E-9552-7C04E69DA7D8}" srcOrd="0" destOrd="0" presId="urn:microsoft.com/office/officeart/2005/8/layout/vList4"/>
    <dgm:cxn modelId="{AA645B4C-DA64-43E8-9057-BDC61FF6FDAB}" type="presOf" srcId="{1BF7D982-7754-40C5-B101-3C631CA0E5F1}" destId="{4B951977-CFC4-4EA8-93C5-2A6AD0982AF7}" srcOrd="1" destOrd="0" presId="urn:microsoft.com/office/officeart/2005/8/layout/vList4"/>
    <dgm:cxn modelId="{C2AD739B-C3CA-42E9-A421-9759FF21E8D2}" type="presOf" srcId="{D8378C22-B083-4B3B-8BD7-DD0FAE0B8F30}" destId="{0EF7A9EE-2A5A-448F-9576-3DC6C20EB319}" srcOrd="0" destOrd="0" presId="urn:microsoft.com/office/officeart/2005/8/layout/vList4"/>
    <dgm:cxn modelId="{8BB4B553-8BC8-4F86-B41F-7DDB2D3C9DF7}" type="presOf" srcId="{1BF7D982-7754-40C5-B101-3C631CA0E5F1}" destId="{5C7EF7C8-18EE-4D02-B244-FD813E128D0C}" srcOrd="0" destOrd="0" presId="urn:microsoft.com/office/officeart/2005/8/layout/vList4"/>
    <dgm:cxn modelId="{BE734D1C-916A-4F9F-BC69-E1A6F48988D6}" type="presOf" srcId="{C2B56188-7590-4EC9-A92A-B8EF3590E7DB}" destId="{B960038F-2D77-470A-9AC4-CD0472B2CCA9}" srcOrd="0" destOrd="0" presId="urn:microsoft.com/office/officeart/2005/8/layout/vList4"/>
    <dgm:cxn modelId="{91845128-C7BA-4D88-96E3-8091CDEA49DC}" srcId="{C2B56188-7590-4EC9-A92A-B8EF3590E7DB}" destId="{E8B8AF79-6A95-4C73-B57A-5D051D7BFBAB}" srcOrd="2" destOrd="0" parTransId="{18D433A3-3D10-41FE-84B6-384878A72A83}" sibTransId="{B3875A0A-9B3A-4C70-9560-3F8930460F2B}"/>
    <dgm:cxn modelId="{C8A15FDD-88D2-4BDD-8C99-F5CBD0A48FBB}" srcId="{C2B56188-7590-4EC9-A92A-B8EF3590E7DB}" destId="{B9090CF3-708D-4A28-9B6F-0E7EAC04D79A}" srcOrd="0" destOrd="0" parTransId="{F7C0E3FB-856F-43CA-B1EB-AC13B60DA9A8}" sibTransId="{D7541964-A6E9-45B4-95C7-6E422FFDF927}"/>
    <dgm:cxn modelId="{7BBAEDB8-BB6E-472D-B1B2-FD6D97BAA337}" type="presOf" srcId="{E8B8AF79-6A95-4C73-B57A-5D051D7BFBAB}" destId="{4BC8BA57-3386-4265-8484-FE0F674C628C}" srcOrd="1" destOrd="0" presId="urn:microsoft.com/office/officeart/2005/8/layout/vList4"/>
    <dgm:cxn modelId="{87A00EC8-C859-4FE2-B550-2841A6365336}" type="presOf" srcId="{D8378C22-B083-4B3B-8BD7-DD0FAE0B8F30}" destId="{B1C6C590-140D-402C-B740-17A3CF5482A9}" srcOrd="1" destOrd="0" presId="urn:microsoft.com/office/officeart/2005/8/layout/vList4"/>
    <dgm:cxn modelId="{2F670F1C-0F59-433A-9C78-41F916276385}" type="presOf" srcId="{B9090CF3-708D-4A28-9B6F-0E7EAC04D79A}" destId="{DF959122-3E35-4A48-8288-00FA6DD66A5C}" srcOrd="1" destOrd="0" presId="urn:microsoft.com/office/officeart/2005/8/layout/vList4"/>
    <dgm:cxn modelId="{EB22CA20-B065-4BAE-8292-3B861175953B}" srcId="{C2B56188-7590-4EC9-A92A-B8EF3590E7DB}" destId="{D8378C22-B083-4B3B-8BD7-DD0FAE0B8F30}" srcOrd="1" destOrd="0" parTransId="{16E1522C-2BA2-46AB-A25A-8BD820F9F73D}" sibTransId="{222AED6D-4DB9-4205-A181-15D3F5141B5C}"/>
    <dgm:cxn modelId="{B9393BD0-4BC8-4A8B-A465-697C501C35C0}" type="presOf" srcId="{B9090CF3-708D-4A28-9B6F-0E7EAC04D79A}" destId="{B910AB49-36BE-41AA-ACCD-DF3A6DFA4588}" srcOrd="0" destOrd="0" presId="urn:microsoft.com/office/officeart/2005/8/layout/vList4"/>
    <dgm:cxn modelId="{9E934B75-FF00-47E1-9393-CE11BB0FAA81}" type="presParOf" srcId="{B960038F-2D77-470A-9AC4-CD0472B2CCA9}" destId="{24D01E4E-2053-432C-8093-DDD4708128F9}" srcOrd="0" destOrd="0" presId="urn:microsoft.com/office/officeart/2005/8/layout/vList4"/>
    <dgm:cxn modelId="{7561E82E-8FED-4CCD-B2FC-D03BA7225637}" type="presParOf" srcId="{24D01E4E-2053-432C-8093-DDD4708128F9}" destId="{B910AB49-36BE-41AA-ACCD-DF3A6DFA4588}" srcOrd="0" destOrd="0" presId="urn:microsoft.com/office/officeart/2005/8/layout/vList4"/>
    <dgm:cxn modelId="{F16BCA99-7936-40FA-954B-1AC2972B5A93}" type="presParOf" srcId="{24D01E4E-2053-432C-8093-DDD4708128F9}" destId="{53BA67DC-09FE-4743-A617-54B809413945}" srcOrd="1" destOrd="0" presId="urn:microsoft.com/office/officeart/2005/8/layout/vList4"/>
    <dgm:cxn modelId="{4D6A2F5B-C923-4BDC-858E-07C13F4A5060}" type="presParOf" srcId="{24D01E4E-2053-432C-8093-DDD4708128F9}" destId="{DF959122-3E35-4A48-8288-00FA6DD66A5C}" srcOrd="2" destOrd="0" presId="urn:microsoft.com/office/officeart/2005/8/layout/vList4"/>
    <dgm:cxn modelId="{4C6CB8AA-371F-4E3B-BEEB-C75E04E17E90}" type="presParOf" srcId="{B960038F-2D77-470A-9AC4-CD0472B2CCA9}" destId="{8E255B46-EBC7-493A-86F4-511C73250B41}" srcOrd="1" destOrd="0" presId="urn:microsoft.com/office/officeart/2005/8/layout/vList4"/>
    <dgm:cxn modelId="{03A5229B-B143-4781-BDD5-2DC2B02EA9E4}" type="presParOf" srcId="{B960038F-2D77-470A-9AC4-CD0472B2CCA9}" destId="{7E809363-2848-47F4-9320-96331D9B3394}" srcOrd="2" destOrd="0" presId="urn:microsoft.com/office/officeart/2005/8/layout/vList4"/>
    <dgm:cxn modelId="{3CA6792C-9EEF-478E-88B3-3B744ACC4FA6}" type="presParOf" srcId="{7E809363-2848-47F4-9320-96331D9B3394}" destId="{0EF7A9EE-2A5A-448F-9576-3DC6C20EB319}" srcOrd="0" destOrd="0" presId="urn:microsoft.com/office/officeart/2005/8/layout/vList4"/>
    <dgm:cxn modelId="{2E9E4E3A-66D8-4860-BF17-3C21829F9741}" type="presParOf" srcId="{7E809363-2848-47F4-9320-96331D9B3394}" destId="{F44442B0-02F8-43D4-9EFE-81A4BF00B198}" srcOrd="1" destOrd="0" presId="urn:microsoft.com/office/officeart/2005/8/layout/vList4"/>
    <dgm:cxn modelId="{A79AC521-6D06-42A7-98E0-68DC3EC64702}" type="presParOf" srcId="{7E809363-2848-47F4-9320-96331D9B3394}" destId="{B1C6C590-140D-402C-B740-17A3CF5482A9}" srcOrd="2" destOrd="0" presId="urn:microsoft.com/office/officeart/2005/8/layout/vList4"/>
    <dgm:cxn modelId="{524E49BC-F6A1-413A-881B-76833BC6B4E5}" type="presParOf" srcId="{B960038F-2D77-470A-9AC4-CD0472B2CCA9}" destId="{F237724C-6C54-4B65-A470-14C6F37267B1}" srcOrd="3" destOrd="0" presId="urn:microsoft.com/office/officeart/2005/8/layout/vList4"/>
    <dgm:cxn modelId="{8DF1D3A3-06D6-421F-B078-59CB4D9E91FD}" type="presParOf" srcId="{B960038F-2D77-470A-9AC4-CD0472B2CCA9}" destId="{9DCE9083-5CCD-43B5-90C9-5C26C8F0979B}" srcOrd="4" destOrd="0" presId="urn:microsoft.com/office/officeart/2005/8/layout/vList4"/>
    <dgm:cxn modelId="{2E6F1407-2FEA-4447-9C65-6147BCD75A64}" type="presParOf" srcId="{9DCE9083-5CCD-43B5-90C9-5C26C8F0979B}" destId="{3018A3F7-B0DD-424E-9552-7C04E69DA7D8}" srcOrd="0" destOrd="0" presId="urn:microsoft.com/office/officeart/2005/8/layout/vList4"/>
    <dgm:cxn modelId="{0F765D60-2BF1-4E97-BF02-3D268B09DD34}" type="presParOf" srcId="{9DCE9083-5CCD-43B5-90C9-5C26C8F0979B}" destId="{332F8BD4-881D-4BE2-A503-A003F1889D10}" srcOrd="1" destOrd="0" presId="urn:microsoft.com/office/officeart/2005/8/layout/vList4"/>
    <dgm:cxn modelId="{9CDEB336-D0B8-4524-BD9A-08EBB5E7FAAA}" type="presParOf" srcId="{9DCE9083-5CCD-43B5-90C9-5C26C8F0979B}" destId="{4BC8BA57-3386-4265-8484-FE0F674C628C}" srcOrd="2" destOrd="0" presId="urn:microsoft.com/office/officeart/2005/8/layout/vList4"/>
    <dgm:cxn modelId="{11142BE0-5E25-44AA-8642-0053D2A37E20}" type="presParOf" srcId="{B960038F-2D77-470A-9AC4-CD0472B2CCA9}" destId="{E2382E1D-002B-4EC8-B23D-B2B7DC3BF995}" srcOrd="5" destOrd="0" presId="urn:microsoft.com/office/officeart/2005/8/layout/vList4"/>
    <dgm:cxn modelId="{9BC11E6A-AE51-4EAC-AEE1-EC36A4A1C97B}" type="presParOf" srcId="{B960038F-2D77-470A-9AC4-CD0472B2CCA9}" destId="{D1733913-BF2C-420A-8EE4-7D0DF6490C21}" srcOrd="6" destOrd="0" presId="urn:microsoft.com/office/officeart/2005/8/layout/vList4"/>
    <dgm:cxn modelId="{ED93B9CF-3B81-4C4E-9584-5E810728E66E}" type="presParOf" srcId="{D1733913-BF2C-420A-8EE4-7D0DF6490C21}" destId="{5C7EF7C8-18EE-4D02-B244-FD813E128D0C}" srcOrd="0" destOrd="0" presId="urn:microsoft.com/office/officeart/2005/8/layout/vList4"/>
    <dgm:cxn modelId="{6CE7D5B0-5CD9-474F-B6C0-0248BCB00ACD}" type="presParOf" srcId="{D1733913-BF2C-420A-8EE4-7D0DF6490C21}" destId="{0F884F7B-8FCD-4DE0-879A-4C2CE5483804}" srcOrd="1" destOrd="0" presId="urn:microsoft.com/office/officeart/2005/8/layout/vList4"/>
    <dgm:cxn modelId="{9112CB59-95B9-49BE-B8BB-C3FD8BC19D38}" type="presParOf" srcId="{D1733913-BF2C-420A-8EE4-7D0DF6490C21}" destId="{4B951977-CFC4-4EA8-93C5-2A6AD0982A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63C04-5AAA-40C3-B25E-26B4A406FB02}">
      <dsp:nvSpPr>
        <dsp:cNvPr id="0" name=""/>
        <dsp:cNvSpPr/>
      </dsp:nvSpPr>
      <dsp:spPr>
        <a:xfrm>
          <a:off x="1582" y="514875"/>
          <a:ext cx="1818483" cy="909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b="1" kern="1200" dirty="0" smtClean="0">
              <a:latin typeface="Comic Sans MS" panose="030F0702030302020204" pitchFamily="66" charset="0"/>
            </a:rPr>
            <a:t>Drink, lach, zing,    Beleef de optocht optimaal</a:t>
          </a:r>
          <a:endParaRPr lang="nl-NL" sz="1500" kern="1200" dirty="0">
            <a:latin typeface="Comic Sans MS" panose="030F0702030302020204" pitchFamily="66" charset="0"/>
          </a:endParaRPr>
        </a:p>
      </dsp:txBody>
      <dsp:txXfrm>
        <a:off x="28213" y="541506"/>
        <a:ext cx="1765221" cy="855979"/>
      </dsp:txXfrm>
    </dsp:sp>
    <dsp:sp modelId="{7BD11858-CFD5-4A22-B631-885EF718C586}">
      <dsp:nvSpPr>
        <dsp:cNvPr id="0" name=""/>
        <dsp:cNvSpPr/>
      </dsp:nvSpPr>
      <dsp:spPr>
        <a:xfrm>
          <a:off x="2274686" y="514875"/>
          <a:ext cx="1818483" cy="909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b="1" kern="1200" dirty="0" smtClean="0">
              <a:latin typeface="Comic Sans MS" panose="030F0702030302020204" pitchFamily="66" charset="0"/>
            </a:rPr>
            <a:t>Drink, lach, zing     ze passeren allemaal</a:t>
          </a:r>
          <a:endParaRPr lang="nl-NL" sz="1500" kern="1200" dirty="0">
            <a:latin typeface="Comic Sans MS" panose="030F0702030302020204" pitchFamily="66" charset="0"/>
          </a:endParaRPr>
        </a:p>
      </dsp:txBody>
      <dsp:txXfrm>
        <a:off x="2301317" y="541506"/>
        <a:ext cx="1765221" cy="855979"/>
      </dsp:txXfrm>
    </dsp:sp>
    <dsp:sp modelId="{6EB94C34-499D-49EC-9145-65A59D4CC3A8}">
      <dsp:nvSpPr>
        <dsp:cNvPr id="0" name=""/>
        <dsp:cNvSpPr/>
      </dsp:nvSpPr>
      <dsp:spPr>
        <a:xfrm>
          <a:off x="4547790" y="514875"/>
          <a:ext cx="1818483" cy="909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b="1" kern="1200" dirty="0" smtClean="0">
              <a:latin typeface="Comic Sans MS" panose="030F0702030302020204" pitchFamily="66" charset="0"/>
            </a:rPr>
            <a:t>Drink, lach, zing    en onthoud dat ene ding</a:t>
          </a:r>
          <a:endParaRPr lang="nl-NL" sz="1500" kern="1200" dirty="0">
            <a:latin typeface="Comic Sans MS" panose="030F0702030302020204" pitchFamily="66" charset="0"/>
          </a:endParaRPr>
        </a:p>
      </dsp:txBody>
      <dsp:txXfrm>
        <a:off x="4574421" y="541506"/>
        <a:ext cx="1765221" cy="855979"/>
      </dsp:txXfrm>
    </dsp:sp>
    <dsp:sp modelId="{8D4AF67D-FFCC-4AFC-8811-3E63B2DDBE74}">
      <dsp:nvSpPr>
        <dsp:cNvPr id="0" name=""/>
        <dsp:cNvSpPr/>
      </dsp:nvSpPr>
      <dsp:spPr>
        <a:xfrm>
          <a:off x="6820894" y="514875"/>
          <a:ext cx="1818483" cy="9092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b="1" kern="1200" dirty="0" smtClean="0">
              <a:latin typeface="Comic Sans MS" panose="030F0702030302020204" pitchFamily="66" charset="0"/>
            </a:rPr>
            <a:t>Carnavallen in ’t Hupke is ons ding</a:t>
          </a:r>
          <a:endParaRPr lang="nl-NL" sz="1500" kern="1200" dirty="0">
            <a:latin typeface="Comic Sans MS" panose="030F0702030302020204" pitchFamily="66" charset="0"/>
          </a:endParaRPr>
        </a:p>
      </dsp:txBody>
      <dsp:txXfrm>
        <a:off x="6847525" y="541506"/>
        <a:ext cx="1765221" cy="8559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A74998-E616-4DD1-AAD1-2D855CDD5858}">
      <dsp:nvSpPr>
        <dsp:cNvPr id="0" name=""/>
        <dsp:cNvSpPr/>
      </dsp:nvSpPr>
      <dsp:spPr>
        <a:xfrm rot="649281">
          <a:off x="2731149" y="1270653"/>
          <a:ext cx="2788963" cy="240175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800" kern="1200" dirty="0" smtClean="0">
              <a:latin typeface="Comic Sans MS" panose="030F0702030302020204" pitchFamily="66" charset="0"/>
            </a:rPr>
            <a:t>Drink, lach, zing, beleef de optocht optimaal 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800" kern="1200" dirty="0" smtClean="0">
              <a:latin typeface="Comic Sans MS" panose="030F0702030302020204" pitchFamily="66" charset="0"/>
            </a:rPr>
            <a:t>Drink, lach, zing, ze passeren allemaal</a:t>
          </a:r>
          <a:endParaRPr lang="nl-NL" sz="1800" kern="1200" dirty="0">
            <a:latin typeface="Comic Sans MS" panose="030F0702030302020204" pitchFamily="66" charset="0"/>
          </a:endParaRPr>
        </a:p>
      </dsp:txBody>
      <dsp:txXfrm>
        <a:off x="3163709" y="1643158"/>
        <a:ext cx="1923843" cy="1656744"/>
      </dsp:txXfrm>
    </dsp:sp>
    <dsp:sp modelId="{865E79C5-0FA1-4FB4-8E7D-6C8B983AE57D}">
      <dsp:nvSpPr>
        <dsp:cNvPr id="0" name=""/>
        <dsp:cNvSpPr/>
      </dsp:nvSpPr>
      <dsp:spPr>
        <a:xfrm>
          <a:off x="2958786" y="2448272"/>
          <a:ext cx="65550" cy="4688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F7FD2-7B77-496F-AA99-DA691171A6B2}">
      <dsp:nvSpPr>
        <dsp:cNvPr id="0" name=""/>
        <dsp:cNvSpPr/>
      </dsp:nvSpPr>
      <dsp:spPr>
        <a:xfrm>
          <a:off x="560942" y="0"/>
          <a:ext cx="2785397" cy="240102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D20783-783D-4B00-9BDA-FEDB6CE697D3}">
      <dsp:nvSpPr>
        <dsp:cNvPr id="0" name=""/>
        <dsp:cNvSpPr/>
      </dsp:nvSpPr>
      <dsp:spPr>
        <a:xfrm flipH="1">
          <a:off x="2916819" y="2352281"/>
          <a:ext cx="45720" cy="4572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3F8DA-0717-4FB5-A4CC-1F819079AFA1}">
      <dsp:nvSpPr>
        <dsp:cNvPr id="0" name=""/>
        <dsp:cNvSpPr/>
      </dsp:nvSpPr>
      <dsp:spPr>
        <a:xfrm rot="1178620">
          <a:off x="2326007" y="863236"/>
          <a:ext cx="2623470" cy="225923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700" kern="1200" dirty="0" smtClean="0">
              <a:latin typeface="Comic Sans MS" panose="030F0702030302020204" pitchFamily="66" charset="0"/>
            </a:rPr>
            <a:t>Carnavallen in ‘t Hupke is ons ding</a:t>
          </a:r>
          <a:endParaRPr lang="nl-NL" sz="2700" kern="1200" dirty="0">
            <a:latin typeface="Comic Sans MS" panose="030F0702030302020204" pitchFamily="66" charset="0"/>
          </a:endParaRPr>
        </a:p>
      </dsp:txBody>
      <dsp:txXfrm>
        <a:off x="2732899" y="1213637"/>
        <a:ext cx="1809686" cy="1558436"/>
      </dsp:txXfrm>
    </dsp:sp>
    <dsp:sp modelId="{DA9584D6-E323-4538-869F-845482F5F699}">
      <dsp:nvSpPr>
        <dsp:cNvPr id="0" name=""/>
        <dsp:cNvSpPr/>
      </dsp:nvSpPr>
      <dsp:spPr>
        <a:xfrm flipV="1">
          <a:off x="4637375" y="1890760"/>
          <a:ext cx="47609" cy="17898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D25222-83CF-4963-8F5D-9D9C57C8ADE5}">
      <dsp:nvSpPr>
        <dsp:cNvPr id="0" name=""/>
        <dsp:cNvSpPr/>
      </dsp:nvSpPr>
      <dsp:spPr>
        <a:xfrm rot="886211">
          <a:off x="-126437" y="147076"/>
          <a:ext cx="2620116" cy="225854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53E6CF-E7B1-41D5-AB3D-ED9B8C0FE890}">
      <dsp:nvSpPr>
        <dsp:cNvPr id="0" name=""/>
        <dsp:cNvSpPr/>
      </dsp:nvSpPr>
      <dsp:spPr>
        <a:xfrm flipH="1">
          <a:off x="1859178" y="2039809"/>
          <a:ext cx="159106" cy="4669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6D249E-F5E1-45D1-A92E-5AA460571B6E}">
      <dsp:nvSpPr>
        <dsp:cNvPr id="0" name=""/>
        <dsp:cNvSpPr/>
      </dsp:nvSpPr>
      <dsp:spPr>
        <a:xfrm>
          <a:off x="0" y="144003"/>
          <a:ext cx="4433477" cy="5654946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DB6F5-7ABF-4B8C-86F8-2EE13572C5E8}">
      <dsp:nvSpPr>
        <dsp:cNvPr id="0" name=""/>
        <dsp:cNvSpPr/>
      </dsp:nvSpPr>
      <dsp:spPr>
        <a:xfrm>
          <a:off x="1455315" y="2460212"/>
          <a:ext cx="3413777" cy="339296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6500" kern="1200"/>
        </a:p>
      </dsp:txBody>
      <dsp:txXfrm>
        <a:off x="1455315" y="2460212"/>
        <a:ext cx="3413777" cy="3392967"/>
      </dsp:txXfrm>
    </dsp:sp>
    <dsp:sp modelId="{79841FFC-BC58-496A-9D21-BE07735146F9}">
      <dsp:nvSpPr>
        <dsp:cNvPr id="0" name=""/>
        <dsp:cNvSpPr/>
      </dsp:nvSpPr>
      <dsp:spPr>
        <a:xfrm>
          <a:off x="4588924" y="504063"/>
          <a:ext cx="2332943" cy="236163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B74458-D893-401F-86CD-AAD1198AC0AB}">
      <dsp:nvSpPr>
        <dsp:cNvPr id="0" name=""/>
        <dsp:cNvSpPr/>
      </dsp:nvSpPr>
      <dsp:spPr>
        <a:xfrm flipV="1">
          <a:off x="6474871" y="1276848"/>
          <a:ext cx="45719" cy="913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12700" bIns="635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500" kern="1200" dirty="0"/>
        </a:p>
      </dsp:txBody>
      <dsp:txXfrm rot="10800000">
        <a:off x="6474871" y="1276848"/>
        <a:ext cx="45719" cy="91304"/>
      </dsp:txXfrm>
    </dsp:sp>
    <dsp:sp modelId="{BA91F46C-9275-4B3C-9689-0A39E12FA565}">
      <dsp:nvSpPr>
        <dsp:cNvPr id="0" name=""/>
        <dsp:cNvSpPr/>
      </dsp:nvSpPr>
      <dsp:spPr>
        <a:xfrm>
          <a:off x="5864267" y="2945015"/>
          <a:ext cx="2109033" cy="249104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3C3ED-7B95-4A23-8AC1-581FB9A30321}">
      <dsp:nvSpPr>
        <dsp:cNvPr id="0" name=""/>
        <dsp:cNvSpPr/>
      </dsp:nvSpPr>
      <dsp:spPr>
        <a:xfrm flipV="1">
          <a:off x="6101090" y="4536505"/>
          <a:ext cx="219857" cy="5187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6350" rIns="12700" bIns="635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l-NL" sz="500" kern="1200" dirty="0"/>
        </a:p>
      </dsp:txBody>
      <dsp:txXfrm rot="10800000">
        <a:off x="6101090" y="4536505"/>
        <a:ext cx="219857" cy="5187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0AB49-36BE-41AA-ACCD-DF3A6DFA4588}">
      <dsp:nvSpPr>
        <dsp:cNvPr id="0" name=""/>
        <dsp:cNvSpPr/>
      </dsp:nvSpPr>
      <dsp:spPr>
        <a:xfrm>
          <a:off x="0" y="24595"/>
          <a:ext cx="8280920" cy="14727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700" b="1" kern="1200" dirty="0" smtClean="0">
              <a:latin typeface="Comic Sans MS" panose="030F0702030302020204" pitchFamily="66" charset="0"/>
            </a:rPr>
            <a:t>Drink, lach zing, beleef de optocht optimaal</a:t>
          </a:r>
          <a:endParaRPr lang="nl-NL" sz="3700" b="1" kern="1200" dirty="0">
            <a:latin typeface="Comic Sans MS" panose="030F0702030302020204" pitchFamily="66" charset="0"/>
          </a:endParaRPr>
        </a:p>
      </dsp:txBody>
      <dsp:txXfrm>
        <a:off x="1803462" y="24595"/>
        <a:ext cx="6477457" cy="1472788"/>
      </dsp:txXfrm>
    </dsp:sp>
    <dsp:sp modelId="{53BA67DC-09FE-4743-A617-54B809413945}">
      <dsp:nvSpPr>
        <dsp:cNvPr id="0" name=""/>
        <dsp:cNvSpPr/>
      </dsp:nvSpPr>
      <dsp:spPr>
        <a:xfrm>
          <a:off x="160760" y="162478"/>
          <a:ext cx="1656184" cy="11782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3000" b="-5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F7A9EE-2A5A-448F-9576-3DC6C20EB319}">
      <dsp:nvSpPr>
        <dsp:cNvPr id="0" name=""/>
        <dsp:cNvSpPr/>
      </dsp:nvSpPr>
      <dsp:spPr>
        <a:xfrm>
          <a:off x="0" y="1620067"/>
          <a:ext cx="8280920" cy="14727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700" b="1" kern="1200" dirty="0" smtClean="0">
              <a:latin typeface="Comic Sans MS" panose="030F0702030302020204" pitchFamily="66" charset="0"/>
            </a:rPr>
            <a:t>Drink, lach, </a:t>
          </a:r>
          <a:r>
            <a:rPr lang="nl-NL" sz="3700" b="1" kern="1200" dirty="0" smtClean="0">
              <a:latin typeface="Comic Sans MS" panose="030F0702030302020204" pitchFamily="66" charset="0"/>
            </a:rPr>
            <a:t>zing, ze </a:t>
          </a:r>
          <a:r>
            <a:rPr lang="nl-NL" sz="3700" b="1" kern="1200" dirty="0" smtClean="0">
              <a:latin typeface="Comic Sans MS" panose="030F0702030302020204" pitchFamily="66" charset="0"/>
            </a:rPr>
            <a:t>passeren allemaal</a:t>
          </a:r>
          <a:endParaRPr lang="nl-NL" sz="3700" kern="1200" dirty="0">
            <a:latin typeface="Comic Sans MS" panose="030F0702030302020204" pitchFamily="66" charset="0"/>
          </a:endParaRPr>
        </a:p>
      </dsp:txBody>
      <dsp:txXfrm>
        <a:off x="1803462" y="1620067"/>
        <a:ext cx="6477457" cy="1472788"/>
      </dsp:txXfrm>
    </dsp:sp>
    <dsp:sp modelId="{F44442B0-02F8-43D4-9EFE-81A4BF00B198}">
      <dsp:nvSpPr>
        <dsp:cNvPr id="0" name=""/>
        <dsp:cNvSpPr/>
      </dsp:nvSpPr>
      <dsp:spPr>
        <a:xfrm>
          <a:off x="147278" y="1767346"/>
          <a:ext cx="1656184" cy="11782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3000" b="-5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18A3F7-B0DD-424E-9552-7C04E69DA7D8}">
      <dsp:nvSpPr>
        <dsp:cNvPr id="0" name=""/>
        <dsp:cNvSpPr/>
      </dsp:nvSpPr>
      <dsp:spPr>
        <a:xfrm>
          <a:off x="0" y="3240134"/>
          <a:ext cx="8280920" cy="14727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700" b="1" kern="1200" dirty="0" smtClean="0">
              <a:latin typeface="Comic Sans MS" panose="030F0702030302020204" pitchFamily="66" charset="0"/>
            </a:rPr>
            <a:t>Drink, lach, </a:t>
          </a:r>
          <a:r>
            <a:rPr lang="nl-NL" sz="3700" b="1" kern="1200" dirty="0" smtClean="0">
              <a:latin typeface="Comic Sans MS" panose="030F0702030302020204" pitchFamily="66" charset="0"/>
            </a:rPr>
            <a:t>zing, en </a:t>
          </a:r>
          <a:r>
            <a:rPr lang="nl-NL" sz="3700" b="1" kern="1200" dirty="0" smtClean="0">
              <a:latin typeface="Comic Sans MS" panose="030F0702030302020204" pitchFamily="66" charset="0"/>
            </a:rPr>
            <a:t>onthoud dat ene ding</a:t>
          </a:r>
          <a:endParaRPr lang="nl-NL" sz="3700" b="1" kern="1200" dirty="0">
            <a:latin typeface="Comic Sans MS" panose="030F0702030302020204" pitchFamily="66" charset="0"/>
          </a:endParaRPr>
        </a:p>
      </dsp:txBody>
      <dsp:txXfrm>
        <a:off x="1803462" y="3240134"/>
        <a:ext cx="6477457" cy="1472788"/>
      </dsp:txXfrm>
    </dsp:sp>
    <dsp:sp modelId="{332F8BD4-881D-4BE2-A503-A003F1889D10}">
      <dsp:nvSpPr>
        <dsp:cNvPr id="0" name=""/>
        <dsp:cNvSpPr/>
      </dsp:nvSpPr>
      <dsp:spPr>
        <a:xfrm>
          <a:off x="147278" y="3387413"/>
          <a:ext cx="1656184" cy="11782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3000" b="-5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7EF7C8-18EE-4D02-B244-FD813E128D0C}">
      <dsp:nvSpPr>
        <dsp:cNvPr id="0" name=""/>
        <dsp:cNvSpPr/>
      </dsp:nvSpPr>
      <dsp:spPr>
        <a:xfrm>
          <a:off x="0" y="4860202"/>
          <a:ext cx="8280920" cy="14727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3700" b="1" kern="1200" dirty="0" smtClean="0">
              <a:latin typeface="Comic Sans MS" panose="030F0702030302020204" pitchFamily="66" charset="0"/>
            </a:rPr>
            <a:t>Carnavallen in ’t Hupke is ons ding</a:t>
          </a:r>
          <a:endParaRPr lang="nl-NL" sz="3700" b="1" kern="1200" dirty="0">
            <a:latin typeface="Comic Sans MS" panose="030F0702030302020204" pitchFamily="66" charset="0"/>
          </a:endParaRPr>
        </a:p>
      </dsp:txBody>
      <dsp:txXfrm>
        <a:off x="1803462" y="4860202"/>
        <a:ext cx="6477457" cy="1472788"/>
      </dsp:txXfrm>
    </dsp:sp>
    <dsp:sp modelId="{0F884F7B-8FCD-4DE0-879A-4C2CE5483804}">
      <dsp:nvSpPr>
        <dsp:cNvPr id="0" name=""/>
        <dsp:cNvSpPr/>
      </dsp:nvSpPr>
      <dsp:spPr>
        <a:xfrm>
          <a:off x="147278" y="5007481"/>
          <a:ext cx="1656184" cy="117823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3000" b="-5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8ABF1-1BA9-48C3-A14B-67801F57F110}" type="datetimeFigureOut">
              <a:rPr lang="nl-NL" smtClean="0"/>
              <a:t>3-3-2014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4C6A5-3265-4E34-8854-0C8BC5B0710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1138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34645-F3A2-42D2-8FD3-6C482B528931}" type="datetimeFigureOut">
              <a:rPr lang="nl-NL" smtClean="0"/>
              <a:t>3-3-2014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086C1-22FB-4666-BDB0-C3CDD0594EB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49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CDF4-1561-4B3A-A53D-04C3039999A3}" type="datetimeFigureOut">
              <a:rPr lang="nl-NL" smtClean="0"/>
              <a:t>3-3-2014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3420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CDF4-1561-4B3A-A53D-04C3039999A3}" type="datetimeFigureOut">
              <a:rPr lang="nl-NL" smtClean="0"/>
              <a:t>3-3-2014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80043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CDF4-1561-4B3A-A53D-04C3039999A3}" type="datetimeFigureOut">
              <a:rPr lang="nl-NL" smtClean="0"/>
              <a:t>3-3-2014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1016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CDF4-1561-4B3A-A53D-04C3039999A3}" type="datetimeFigureOut">
              <a:rPr lang="nl-NL" smtClean="0"/>
              <a:t>3-3-2014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054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CDF4-1561-4B3A-A53D-04C3039999A3}" type="datetimeFigureOut">
              <a:rPr lang="nl-NL" smtClean="0"/>
              <a:t>3-3-2014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975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CDF4-1561-4B3A-A53D-04C3039999A3}" type="datetimeFigureOut">
              <a:rPr lang="nl-NL" smtClean="0"/>
              <a:t>3-3-2014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627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CDF4-1561-4B3A-A53D-04C3039999A3}" type="datetimeFigureOut">
              <a:rPr lang="nl-NL" smtClean="0"/>
              <a:t>3-3-2014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7775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CDF4-1561-4B3A-A53D-04C3039999A3}" type="datetimeFigureOut">
              <a:rPr lang="nl-NL" smtClean="0"/>
              <a:t>3-3-2014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1024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CDF4-1561-4B3A-A53D-04C3039999A3}" type="datetimeFigureOut">
              <a:rPr lang="nl-NL" smtClean="0"/>
              <a:t>3-3-2014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3700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CDF4-1561-4B3A-A53D-04C3039999A3}" type="datetimeFigureOut">
              <a:rPr lang="nl-NL" smtClean="0"/>
              <a:t>3-3-2014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39790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CDF4-1561-4B3A-A53D-04C3039999A3}" type="datetimeFigureOut">
              <a:rPr lang="nl-NL" smtClean="0"/>
              <a:t>3-3-2014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5000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>
                <a:lumMod val="36000"/>
                <a:lumOff val="64000"/>
                <a:alpha val="22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3CDF4-1561-4B3A-A53D-04C3039999A3}" type="datetimeFigureOut">
              <a:rPr lang="nl-NL" smtClean="0"/>
              <a:t>3-3-2014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817EC-A599-41F9-9C3E-4EABF59EF4C2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512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37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36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5.jpeg"/><Relationship Id="rId1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43.jpeg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877" y="-5700"/>
            <a:ext cx="10362602" cy="68637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756592" y="116632"/>
            <a:ext cx="9900592" cy="1008112"/>
          </a:xfrm>
        </p:spPr>
        <p:txBody>
          <a:bodyPr>
            <a:noAutofit/>
          </a:bodyPr>
          <a:lstStyle/>
          <a:p>
            <a:pPr algn="r"/>
            <a:r>
              <a:rPr lang="en-US" sz="8800" b="1" dirty="0" smtClean="0">
                <a:solidFill>
                  <a:srgbClr val="FFC000"/>
                </a:solidFill>
              </a:rPr>
              <a:t>O</a:t>
            </a:r>
            <a:r>
              <a:rPr lang="en-US" sz="8800" b="1" dirty="0" smtClean="0">
                <a:solidFill>
                  <a:srgbClr val="FF0000"/>
                </a:solidFill>
              </a:rPr>
              <a:t>p</a:t>
            </a:r>
            <a:r>
              <a:rPr lang="en-US" sz="8800" b="1" dirty="0" smtClean="0">
                <a:solidFill>
                  <a:srgbClr val="00B050"/>
                </a:solidFill>
              </a:rPr>
              <a:t>t</a:t>
            </a:r>
            <a:r>
              <a:rPr lang="en-US" sz="8800" b="1" dirty="0" smtClean="0">
                <a:solidFill>
                  <a:srgbClr val="0070C0"/>
                </a:solidFill>
              </a:rPr>
              <a:t>o</a:t>
            </a:r>
            <a:r>
              <a:rPr lang="en-US" sz="8800" b="1" dirty="0" smtClean="0">
                <a:solidFill>
                  <a:srgbClr val="FFFF00"/>
                </a:solidFill>
              </a:rPr>
              <a:t>c</a:t>
            </a:r>
            <a:r>
              <a:rPr lang="en-US" sz="8800" b="1" dirty="0" smtClean="0">
                <a:solidFill>
                  <a:srgbClr val="7030A0"/>
                </a:solidFill>
              </a:rPr>
              <a:t>h</a:t>
            </a:r>
            <a:r>
              <a:rPr lang="en-US" sz="8800" b="1" dirty="0" smtClean="0">
                <a:solidFill>
                  <a:srgbClr val="FF0000"/>
                </a:solidFill>
              </a:rPr>
              <a:t>t</a:t>
            </a:r>
            <a:r>
              <a:rPr lang="en-US" sz="8800" b="1" dirty="0" smtClean="0">
                <a:solidFill>
                  <a:srgbClr val="00B050"/>
                </a:solidFill>
              </a:rPr>
              <a:t>l</a:t>
            </a:r>
            <a:r>
              <a:rPr lang="en-US" sz="8800" b="1" dirty="0" smtClean="0">
                <a:solidFill>
                  <a:srgbClr val="FFFF00"/>
                </a:solidFill>
              </a:rPr>
              <a:t>i</a:t>
            </a:r>
            <a:r>
              <a:rPr lang="en-US" sz="8800" b="1" dirty="0" smtClean="0">
                <a:solidFill>
                  <a:srgbClr val="0070C0"/>
                </a:solidFill>
              </a:rPr>
              <a:t>e</a:t>
            </a:r>
            <a:r>
              <a:rPr lang="en-US" sz="8800" b="1" dirty="0" smtClean="0">
                <a:solidFill>
                  <a:srgbClr val="FF0000"/>
                </a:solidFill>
              </a:rPr>
              <a:t>d</a:t>
            </a:r>
            <a:endParaRPr lang="nl-NL" sz="8800" b="1" dirty="0">
              <a:solidFill>
                <a:srgbClr val="FF0000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004048" y="5373216"/>
            <a:ext cx="4139952" cy="1224136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2</a:t>
            </a:r>
            <a:r>
              <a:rPr lang="en-US" sz="9600" b="1" dirty="0" smtClean="0">
                <a:solidFill>
                  <a:srgbClr val="FFFF00"/>
                </a:solidFill>
              </a:rPr>
              <a:t>0</a:t>
            </a:r>
            <a:r>
              <a:rPr lang="en-US" sz="9600" b="1" dirty="0" smtClean="0">
                <a:solidFill>
                  <a:srgbClr val="00B050"/>
                </a:solidFill>
              </a:rPr>
              <a:t>1</a:t>
            </a:r>
            <a:r>
              <a:rPr lang="en-US" sz="9600" b="1" dirty="0">
                <a:solidFill>
                  <a:srgbClr val="FFC000"/>
                </a:solidFill>
              </a:rPr>
              <a:t>4</a:t>
            </a:r>
            <a:endParaRPr lang="nl-NL" sz="9600" b="1" dirty="0">
              <a:solidFill>
                <a:srgbClr val="FFC000"/>
              </a:solidFill>
            </a:endParaRPr>
          </a:p>
        </p:txBody>
      </p:sp>
      <p:sp>
        <p:nvSpPr>
          <p:cNvPr id="6" name="5-puntige ster 5"/>
          <p:cNvSpPr/>
          <p:nvPr/>
        </p:nvSpPr>
        <p:spPr>
          <a:xfrm>
            <a:off x="30570" y="3611382"/>
            <a:ext cx="914400" cy="9144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-568914" y="3822244"/>
            <a:ext cx="1371600" cy="1155576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5-puntige ster 7"/>
          <p:cNvSpPr/>
          <p:nvPr/>
        </p:nvSpPr>
        <p:spPr>
          <a:xfrm>
            <a:off x="393220" y="406342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C000"/>
              </a:solidFill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0" y="4349812"/>
            <a:ext cx="914400" cy="9144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5-puntige ster 9"/>
          <p:cNvSpPr/>
          <p:nvPr/>
        </p:nvSpPr>
        <p:spPr>
          <a:xfrm>
            <a:off x="-850420" y="3892612"/>
            <a:ext cx="914400" cy="9144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5-puntige ster 10"/>
          <p:cNvSpPr/>
          <p:nvPr/>
        </p:nvSpPr>
        <p:spPr>
          <a:xfrm>
            <a:off x="30570" y="400062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280" y="5733256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8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940152" y="1628800"/>
            <a:ext cx="266429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b="1" dirty="0">
                <a:latin typeface="Comic Sans MS" panose="030F0702030302020204" pitchFamily="66" charset="0"/>
              </a:rPr>
              <a:t>Drink, lach, zing,    Beleef de optocht optimaal</a:t>
            </a:r>
          </a:p>
          <a:p>
            <a:pPr algn="ctr"/>
            <a:r>
              <a:rPr lang="nl-NL" sz="2000" b="1" dirty="0">
                <a:latin typeface="Comic Sans MS" panose="030F0702030302020204" pitchFamily="66" charset="0"/>
              </a:rPr>
              <a:t>Drink, lach, zing     </a:t>
            </a:r>
            <a:endParaRPr lang="nl-NL" sz="20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nl-NL" sz="2000" b="1" dirty="0" smtClean="0">
                <a:latin typeface="Comic Sans MS" panose="030F0702030302020204" pitchFamily="66" charset="0"/>
              </a:rPr>
              <a:t>ze </a:t>
            </a:r>
            <a:r>
              <a:rPr lang="nl-NL" sz="2000" b="1" dirty="0">
                <a:latin typeface="Comic Sans MS" panose="030F0702030302020204" pitchFamily="66" charset="0"/>
              </a:rPr>
              <a:t>passeren allemaal</a:t>
            </a:r>
          </a:p>
          <a:p>
            <a:pPr algn="ctr"/>
            <a:r>
              <a:rPr lang="nl-NL" sz="2000" b="1" dirty="0">
                <a:latin typeface="Comic Sans MS" panose="030F0702030302020204" pitchFamily="66" charset="0"/>
              </a:rPr>
              <a:t>Drink, lach, zing    en onthoud dat ene ding</a:t>
            </a:r>
          </a:p>
          <a:p>
            <a:pPr algn="ctr"/>
            <a:r>
              <a:rPr lang="nl-NL" sz="2000" b="1" dirty="0">
                <a:latin typeface="Comic Sans MS" panose="030F0702030302020204" pitchFamily="66" charset="0"/>
              </a:rPr>
              <a:t>Carnavallen in ’t Hupke is ons ding</a:t>
            </a:r>
          </a:p>
          <a:p>
            <a:pPr algn="ctr"/>
            <a:r>
              <a:rPr lang="nl-NL" sz="2400" b="1" dirty="0"/>
              <a:t> 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1"/>
            <a:ext cx="4951816" cy="267869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2" y="3645024"/>
            <a:ext cx="4981200" cy="272138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280" y="5733256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6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820" y="5760259"/>
            <a:ext cx="720080" cy="72008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5102"/>
            <a:ext cx="12843284" cy="8562189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696" y="0"/>
            <a:ext cx="12924928" cy="8616619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-324544" y="3802683"/>
            <a:ext cx="4185492" cy="3046988"/>
          </a:xfrm>
          <a:prstGeom prst="rect">
            <a:avLst/>
          </a:prstGeom>
          <a:solidFill>
            <a:srgbClr val="FFFF00"/>
          </a:solidFill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24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De schilder </a:t>
            </a:r>
            <a:r>
              <a:rPr lang="nl-NL" sz="2400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i</a:t>
            </a:r>
            <a:r>
              <a:rPr lang="nl-NL" sz="24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n</a:t>
            </a:r>
            <a:r>
              <a:rPr lang="nl-NL" sz="2400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nl-NL" sz="24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huis dé wordt un flop</a:t>
            </a:r>
          </a:p>
          <a:p>
            <a:pPr algn="ctr">
              <a:spcAft>
                <a:spcPts val="0"/>
              </a:spcAft>
            </a:pPr>
            <a:r>
              <a:rPr lang="nl-NL" sz="24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hij lekt al zunne verf </a:t>
            </a:r>
            <a:r>
              <a:rPr lang="nl-NL" sz="2400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op </a:t>
            </a:r>
            <a:endParaRPr lang="nl-NL" sz="2400" b="1" dirty="0" smtClean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lvl="1" algn="ctr"/>
            <a:r>
              <a:rPr lang="nl-NL" sz="1200" b="1" dirty="0" smtClean="0">
                <a:latin typeface="Comic Sans MS" panose="030F0702030302020204" pitchFamily="66" charset="0"/>
              </a:rPr>
              <a:t>i</a:t>
            </a:r>
            <a:r>
              <a:rPr lang="nl-NL" sz="1200" b="1" dirty="0" smtClean="0">
                <a:latin typeface="Comic Sans MS" panose="030F0702030302020204" pitchFamily="66" charset="0"/>
              </a:rPr>
              <a:t>n </a:t>
            </a:r>
            <a:r>
              <a:rPr lang="nl-NL" sz="1200" b="1" dirty="0">
                <a:latin typeface="Comic Sans MS" panose="030F0702030302020204" pitchFamily="66" charset="0"/>
              </a:rPr>
              <a:t>’t Hupke, </a:t>
            </a:r>
            <a:r>
              <a:rPr lang="nl-NL" sz="1200" b="1" dirty="0" smtClean="0">
                <a:latin typeface="Comic Sans MS" panose="030F0702030302020204" pitchFamily="66" charset="0"/>
              </a:rPr>
              <a:t>in </a:t>
            </a:r>
            <a:r>
              <a:rPr lang="nl-NL" sz="1200" b="1" dirty="0">
                <a:latin typeface="Comic Sans MS" panose="030F0702030302020204" pitchFamily="66" charset="0"/>
              </a:rPr>
              <a:t>’t Hupke </a:t>
            </a:r>
            <a:endParaRPr lang="nl-NL" sz="1200" b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24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Wa ligt er in de prins z’n laaike</a:t>
            </a:r>
          </a:p>
          <a:p>
            <a:pPr algn="ctr">
              <a:spcAft>
                <a:spcPts val="0"/>
              </a:spcAft>
            </a:pPr>
            <a:r>
              <a:rPr lang="nl-NL" sz="24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nee, hij is toch nog nie zo’n Aaike</a:t>
            </a:r>
          </a:p>
          <a:p>
            <a:pPr algn="ctr">
              <a:spcAft>
                <a:spcPts val="0"/>
              </a:spcAft>
            </a:pPr>
            <a:r>
              <a:rPr lang="nl-NL" sz="1200" dirty="0">
                <a:latin typeface="Comic Sans MS" panose="030F0702030302020204" pitchFamily="66" charset="0"/>
                <a:ea typeface="Times New Roman" panose="02020603050405020304" pitchFamily="18" charset="0"/>
              </a:rPr>
              <a:t> </a:t>
            </a:r>
            <a:r>
              <a:rPr lang="nl-NL" sz="1200" b="1" dirty="0">
                <a:latin typeface="Comic Sans MS" panose="030F0702030302020204" pitchFamily="66" charset="0"/>
              </a:rPr>
              <a:t> </a:t>
            </a:r>
            <a:r>
              <a:rPr lang="nl-NL" sz="1200" b="1" dirty="0" smtClean="0">
                <a:latin typeface="Comic Sans MS" panose="030F0702030302020204" pitchFamily="66" charset="0"/>
              </a:rPr>
              <a:t>in </a:t>
            </a:r>
            <a:r>
              <a:rPr lang="nl-NL" sz="1200" b="1" dirty="0">
                <a:latin typeface="Comic Sans MS" panose="030F0702030302020204" pitchFamily="66" charset="0"/>
              </a:rPr>
              <a:t>’t </a:t>
            </a:r>
            <a:r>
              <a:rPr lang="nl-NL" sz="1200" b="1" dirty="0" smtClean="0">
                <a:latin typeface="Comic Sans MS" panose="030F0702030302020204" pitchFamily="66" charset="0"/>
              </a:rPr>
              <a:t>Hupke</a:t>
            </a:r>
            <a:endParaRPr lang="nl-NL" sz="12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62" y="614751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6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154730" y="332657"/>
            <a:ext cx="6145462" cy="1846659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endParaRPr lang="nl-NL" sz="2400" b="1" dirty="0">
              <a:latin typeface="Comic Sans MS" panose="030F0702030302020204" pitchFamily="66" charset="0"/>
            </a:endParaRPr>
          </a:p>
          <a:p>
            <a:r>
              <a:rPr lang="nl-NL" b="1" dirty="0">
                <a:latin typeface="Comic Sans MS" panose="030F0702030302020204" pitchFamily="66" charset="0"/>
              </a:rPr>
              <a:t>Drink, lach, </a:t>
            </a:r>
            <a:r>
              <a:rPr lang="nl-NL" b="1" dirty="0" smtClean="0">
                <a:latin typeface="Comic Sans MS" panose="030F0702030302020204" pitchFamily="66" charset="0"/>
              </a:rPr>
              <a:t>zing, beleef </a:t>
            </a:r>
            <a:r>
              <a:rPr lang="nl-NL" b="1" dirty="0">
                <a:latin typeface="Comic Sans MS" panose="030F0702030302020204" pitchFamily="66" charset="0"/>
              </a:rPr>
              <a:t>de optocht optimaal</a:t>
            </a:r>
          </a:p>
          <a:p>
            <a:r>
              <a:rPr lang="nl-NL" b="1" dirty="0">
                <a:latin typeface="Comic Sans MS" panose="030F0702030302020204" pitchFamily="66" charset="0"/>
              </a:rPr>
              <a:t>Drink, lach, </a:t>
            </a:r>
            <a:r>
              <a:rPr lang="nl-NL" b="1" dirty="0" smtClean="0">
                <a:latin typeface="Comic Sans MS" panose="030F0702030302020204" pitchFamily="66" charset="0"/>
              </a:rPr>
              <a:t>zing, ze </a:t>
            </a:r>
            <a:r>
              <a:rPr lang="nl-NL" b="1" dirty="0">
                <a:latin typeface="Comic Sans MS" panose="030F0702030302020204" pitchFamily="66" charset="0"/>
              </a:rPr>
              <a:t>passeren allemaal</a:t>
            </a:r>
          </a:p>
          <a:p>
            <a:r>
              <a:rPr lang="nl-NL" b="1" dirty="0">
                <a:latin typeface="Comic Sans MS" panose="030F0702030302020204" pitchFamily="66" charset="0"/>
              </a:rPr>
              <a:t>Drink, lach, </a:t>
            </a:r>
            <a:r>
              <a:rPr lang="nl-NL" b="1" dirty="0" smtClean="0">
                <a:latin typeface="Comic Sans MS" panose="030F0702030302020204" pitchFamily="66" charset="0"/>
              </a:rPr>
              <a:t>zing, </a:t>
            </a:r>
            <a:r>
              <a:rPr lang="nl-NL" b="1" dirty="0">
                <a:latin typeface="Comic Sans MS" panose="030F0702030302020204" pitchFamily="66" charset="0"/>
              </a:rPr>
              <a:t>en onthoud dat ene ding</a:t>
            </a:r>
          </a:p>
          <a:p>
            <a:pPr algn="ctr"/>
            <a:r>
              <a:rPr lang="nl-NL" b="1" dirty="0">
                <a:latin typeface="Comic Sans MS" panose="030F0702030302020204" pitchFamily="66" charset="0"/>
              </a:rPr>
              <a:t>Carnavallen in ’t Hupke is ons ding</a:t>
            </a:r>
          </a:p>
          <a:p>
            <a:pPr algn="ctr"/>
            <a:r>
              <a:rPr lang="nl-NL" dirty="0">
                <a:latin typeface="Comic Sans MS" panose="030F0702030302020204" pitchFamily="66" charset="0"/>
              </a:rPr>
              <a:t> 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9441"/>
            <a:ext cx="4790214" cy="3193475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518" y="3771510"/>
            <a:ext cx="4019273" cy="2679515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99" y="476672"/>
            <a:ext cx="4031940" cy="268796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751" y="6110561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57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539552" y="692696"/>
            <a:ext cx="1368152" cy="18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691952" y="845096"/>
            <a:ext cx="1368152" cy="18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844352" y="997496"/>
            <a:ext cx="1368152" cy="18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996752" y="1149896"/>
            <a:ext cx="1368152" cy="18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1149152" y="1302296"/>
            <a:ext cx="1368152" cy="18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1301552" y="1454696"/>
            <a:ext cx="1368152" cy="18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12" name="Tekstvak 11"/>
          <p:cNvSpPr txBox="1"/>
          <p:nvPr/>
        </p:nvSpPr>
        <p:spPr>
          <a:xfrm>
            <a:off x="-70048" y="-446422"/>
            <a:ext cx="1594048" cy="18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-832048" y="-1473181"/>
            <a:ext cx="1594048" cy="18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14" name="Tekstvak 13"/>
          <p:cNvSpPr txBox="1"/>
          <p:nvPr/>
        </p:nvSpPr>
        <p:spPr>
          <a:xfrm>
            <a:off x="-1594048" y="-2499940"/>
            <a:ext cx="1594048" cy="18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33" y="131984"/>
            <a:ext cx="4223885" cy="2815923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002" y="131985"/>
            <a:ext cx="4223883" cy="2815922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33" y="73133"/>
            <a:ext cx="8661176" cy="5774117"/>
          </a:xfrm>
          <a:prstGeom prst="rect">
            <a:avLst/>
          </a:prstGeom>
        </p:spPr>
      </p:pic>
      <p:sp>
        <p:nvSpPr>
          <p:cNvPr id="2" name="Liggende oorkonde 1"/>
          <p:cNvSpPr/>
          <p:nvPr/>
        </p:nvSpPr>
        <p:spPr>
          <a:xfrm>
            <a:off x="127558" y="4822656"/>
            <a:ext cx="8890520" cy="2362794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/>
          <p:cNvSpPr/>
          <p:nvPr/>
        </p:nvSpPr>
        <p:spPr>
          <a:xfrm>
            <a:off x="834687" y="5181781"/>
            <a:ext cx="79928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Zag je die geest doar in de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kist, die </a:t>
            </a: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van carnaval nog niks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wist </a:t>
            </a:r>
          </a:p>
          <a:p>
            <a:pPr algn="ctr">
              <a:spcAft>
                <a:spcPts val="0"/>
              </a:spcAft>
            </a:pP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in ‘t Hupke, in ‘t Hupke</a:t>
            </a:r>
            <a:endParaRPr lang="nl-NL" sz="20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de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Fistverrekes </a:t>
            </a: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deden het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goed,  ze </a:t>
            </a: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lieten zien hoe ge fisten moet </a:t>
            </a:r>
            <a:endParaRPr lang="nl-NL" sz="2000" dirty="0" smtClean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in ‘t  Hupke</a:t>
            </a:r>
            <a:endParaRPr lang="nl-NL" sz="20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39" y="6137920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50422233"/>
              </p:ext>
            </p:extLst>
          </p:nvPr>
        </p:nvGraphicFramePr>
        <p:xfrm>
          <a:off x="251520" y="188640"/>
          <a:ext cx="8640960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4" t="-57880" r="-18112" b="103544"/>
          <a:stretch/>
        </p:blipFill>
        <p:spPr>
          <a:xfrm>
            <a:off x="2615048" y="1988840"/>
            <a:ext cx="6047656" cy="331236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29" y="1948810"/>
            <a:ext cx="2627784" cy="175185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05" y="1948810"/>
            <a:ext cx="2627783" cy="175185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3" y="1948810"/>
            <a:ext cx="2627784" cy="175185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1" y="3990628"/>
            <a:ext cx="2728301" cy="1818868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829" y="4024134"/>
            <a:ext cx="2627784" cy="1751856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9" y="3966961"/>
            <a:ext cx="2699792" cy="1799861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664" y="5949280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3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251520" y="2828836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De zangeres hoi niks in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huis, de </a:t>
            </a: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podium-beesten hurde er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thuis </a:t>
            </a:r>
          </a:p>
          <a:p>
            <a:pPr algn="ctr">
              <a:spcAft>
                <a:spcPts val="0"/>
              </a:spcAft>
            </a:pP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in ‘t Hupke, in ‘t Hupke</a:t>
            </a:r>
            <a:r>
              <a:rPr lang="nl-NL" sz="2000" u="sng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nl-NL" sz="20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De lamp die zwaaide vollen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bak, zonder </a:t>
            </a: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accu mee gemak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. </a:t>
            </a:r>
          </a:p>
          <a:p>
            <a:pPr algn="ctr">
              <a:spcAft>
                <a:spcPts val="0"/>
              </a:spcAft>
            </a:pP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In ‘t Hupke</a:t>
            </a:r>
            <a:endParaRPr lang="nl-NL" sz="20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77" y="181370"/>
            <a:ext cx="7106851" cy="26474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152275"/>
            <a:ext cx="5616624" cy="24633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280" y="5733256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309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687285373"/>
              </p:ext>
            </p:extLst>
          </p:nvPr>
        </p:nvGraphicFramePr>
        <p:xfrm>
          <a:off x="-468560" y="116632"/>
          <a:ext cx="6012159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" name="Groep 12"/>
          <p:cNvGrpSpPr/>
          <p:nvPr/>
        </p:nvGrpSpPr>
        <p:grpSpPr>
          <a:xfrm>
            <a:off x="4572000" y="476673"/>
            <a:ext cx="5904656" cy="5112568"/>
            <a:chOff x="4789194" y="280935"/>
            <a:chExt cx="5893800" cy="5332517"/>
          </a:xfrm>
        </p:grpSpPr>
        <p:sp>
          <p:nvSpPr>
            <p:cNvPr id="14" name="Vrije vorm 13"/>
            <p:cNvSpPr/>
            <p:nvPr/>
          </p:nvSpPr>
          <p:spPr>
            <a:xfrm rot="547929">
              <a:off x="5992873" y="2209268"/>
              <a:ext cx="2981931" cy="2557252"/>
            </a:xfrm>
            <a:custGeom>
              <a:avLst/>
              <a:gdLst>
                <a:gd name="connsiteX0" fmla="*/ 0 w 2981931"/>
                <a:gd name="connsiteY0" fmla="*/ 1278626 h 2557252"/>
                <a:gd name="connsiteX1" fmla="*/ 639313 w 2981931"/>
                <a:gd name="connsiteY1" fmla="*/ 1 h 2557252"/>
                <a:gd name="connsiteX2" fmla="*/ 2342618 w 2981931"/>
                <a:gd name="connsiteY2" fmla="*/ 1 h 2557252"/>
                <a:gd name="connsiteX3" fmla="*/ 2981931 w 2981931"/>
                <a:gd name="connsiteY3" fmla="*/ 1278626 h 2557252"/>
                <a:gd name="connsiteX4" fmla="*/ 2342618 w 2981931"/>
                <a:gd name="connsiteY4" fmla="*/ 2557251 h 2557252"/>
                <a:gd name="connsiteX5" fmla="*/ 639313 w 2981931"/>
                <a:gd name="connsiteY5" fmla="*/ 2557251 h 2557252"/>
                <a:gd name="connsiteX6" fmla="*/ 0 w 2981931"/>
                <a:gd name="connsiteY6" fmla="*/ 1278626 h 2557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81931" h="2557252">
                  <a:moveTo>
                    <a:pt x="0" y="1278626"/>
                  </a:moveTo>
                  <a:lnTo>
                    <a:pt x="639313" y="1"/>
                  </a:lnTo>
                  <a:lnTo>
                    <a:pt x="2342618" y="1"/>
                  </a:lnTo>
                  <a:lnTo>
                    <a:pt x="2981931" y="1278626"/>
                  </a:lnTo>
                  <a:lnTo>
                    <a:pt x="2342618" y="2557251"/>
                  </a:lnTo>
                  <a:lnTo>
                    <a:pt x="639313" y="2557251"/>
                  </a:lnTo>
                  <a:lnTo>
                    <a:pt x="0" y="1278626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61598" tIns="426338" rIns="461599" bIns="426339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2400" kern="1200" dirty="0" smtClean="0">
                  <a:latin typeface="Comic Sans MS" panose="030F0702030302020204" pitchFamily="66" charset="0"/>
                </a:rPr>
                <a:t>Drink, lach zing en onthoud dat ene ding</a:t>
              </a:r>
              <a:endParaRPr lang="nl-NL" sz="2400" kern="1200" dirty="0">
                <a:latin typeface="Comic Sans MS" panose="030F0702030302020204" pitchFamily="66" charset="0"/>
              </a:endParaRPr>
            </a:p>
          </p:txBody>
        </p:sp>
        <p:sp>
          <p:nvSpPr>
            <p:cNvPr id="15" name="Zeshoek 14"/>
            <p:cNvSpPr/>
            <p:nvPr/>
          </p:nvSpPr>
          <p:spPr>
            <a:xfrm rot="19202765" flipV="1">
              <a:off x="10375664" y="1051014"/>
              <a:ext cx="278346" cy="1443602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Zeshoek 15"/>
            <p:cNvSpPr/>
            <p:nvPr/>
          </p:nvSpPr>
          <p:spPr>
            <a:xfrm rot="817344">
              <a:off x="4789194" y="280935"/>
              <a:ext cx="2643636" cy="2160128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5000" r="-15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Zeshoek 16"/>
            <p:cNvSpPr/>
            <p:nvPr/>
          </p:nvSpPr>
          <p:spPr>
            <a:xfrm>
              <a:off x="10404648" y="5373216"/>
              <a:ext cx="278346" cy="24023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4136825090"/>
              </p:ext>
            </p:extLst>
          </p:nvPr>
        </p:nvGraphicFramePr>
        <p:xfrm>
          <a:off x="730410" y="3284984"/>
          <a:ext cx="4968552" cy="3454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Afbeelding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280" y="5733256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23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392" y="-243408"/>
            <a:ext cx="10980392" cy="732026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184" y="-142549"/>
            <a:ext cx="10677812" cy="7118541"/>
          </a:xfrm>
          <a:prstGeom prst="rect">
            <a:avLst/>
          </a:prstGeom>
        </p:spPr>
      </p:pic>
      <p:sp>
        <p:nvSpPr>
          <p:cNvPr id="7" name="Golf 6"/>
          <p:cNvSpPr/>
          <p:nvPr/>
        </p:nvSpPr>
        <p:spPr>
          <a:xfrm>
            <a:off x="4711264" y="3045145"/>
            <a:ext cx="4361224" cy="4132567"/>
          </a:xfrm>
          <a:prstGeom prst="wave">
            <a:avLst>
              <a:gd name="adj1" fmla="val 12500"/>
              <a:gd name="adj2" fmla="val 56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/>
          <p:cNvSpPr/>
          <p:nvPr/>
        </p:nvSpPr>
        <p:spPr>
          <a:xfrm rot="1989185">
            <a:off x="4564061" y="4256937"/>
            <a:ext cx="434449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dirty="0">
                <a:latin typeface="Comic Sans MS" panose="030F0702030302020204" pitchFamily="66" charset="0"/>
                <a:ea typeface="Times New Roman" panose="02020603050405020304" pitchFamily="18" charset="0"/>
              </a:rPr>
              <a:t>Het ging er op bij den </a:t>
            </a:r>
            <a:r>
              <a:rPr lang="nl-NL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Barbier,</a:t>
            </a:r>
            <a:r>
              <a:rPr lang="nl-NL" sz="14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nl-NL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sterke </a:t>
            </a:r>
            <a:r>
              <a:rPr lang="nl-NL" dirty="0">
                <a:latin typeface="Comic Sans MS" panose="030F0702030302020204" pitchFamily="66" charset="0"/>
                <a:ea typeface="Times New Roman" panose="02020603050405020304" pitchFamily="18" charset="0"/>
              </a:rPr>
              <a:t>drank was aan </a:t>
            </a:r>
            <a:r>
              <a:rPr lang="nl-NL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de zwier</a:t>
            </a:r>
          </a:p>
          <a:p>
            <a:pPr algn="ctr">
              <a:spcAft>
                <a:spcPts val="0"/>
              </a:spcAft>
            </a:pPr>
            <a:r>
              <a:rPr lang="nl-NL" sz="1400" dirty="0">
                <a:latin typeface="Comic Sans MS" panose="030F0702030302020204" pitchFamily="66" charset="0"/>
                <a:ea typeface="Times New Roman" panose="02020603050405020304" pitchFamily="18" charset="0"/>
              </a:rPr>
              <a:t>i</a:t>
            </a:r>
            <a:r>
              <a:rPr lang="nl-NL" sz="14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n </a:t>
            </a:r>
            <a:r>
              <a:rPr lang="nl-NL" sz="14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‘t Hupke, in ‘t Hupke</a:t>
            </a:r>
            <a:endParaRPr lang="nl-NL" sz="14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dirty="0">
                <a:latin typeface="Comic Sans MS" panose="030F0702030302020204" pitchFamily="66" charset="0"/>
                <a:ea typeface="Times New Roman" panose="02020603050405020304" pitchFamily="18" charset="0"/>
              </a:rPr>
              <a:t>Onder</a:t>
            </a:r>
            <a:r>
              <a:rPr lang="nl-NL" sz="1600" dirty="0"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nl-NL" dirty="0">
                <a:latin typeface="Comic Sans MS" panose="030F0702030302020204" pitchFamily="66" charset="0"/>
                <a:ea typeface="Times New Roman" panose="02020603050405020304" pitchFamily="18" charset="0"/>
              </a:rPr>
              <a:t>de 18 dus geen </a:t>
            </a:r>
            <a:r>
              <a:rPr lang="nl-NL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drup</a:t>
            </a:r>
            <a:r>
              <a:rPr lang="nl-NL" sz="1400" dirty="0"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nl-NL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dé </a:t>
            </a:r>
            <a:r>
              <a:rPr lang="nl-NL" dirty="0">
                <a:latin typeface="Comic Sans MS" panose="030F0702030302020204" pitchFamily="66" charset="0"/>
                <a:ea typeface="Times New Roman" panose="02020603050405020304" pitchFamily="18" charset="0"/>
              </a:rPr>
              <a:t>is nou balen vur die club</a:t>
            </a:r>
            <a:r>
              <a:rPr lang="nl-NL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</a:p>
          <a:p>
            <a:pPr algn="ctr">
              <a:spcAft>
                <a:spcPts val="0"/>
              </a:spcAft>
            </a:pPr>
            <a:r>
              <a:rPr lang="nl-NL" sz="1400" dirty="0">
                <a:latin typeface="Comic Sans MS" panose="030F0702030302020204" pitchFamily="66" charset="0"/>
                <a:ea typeface="Times New Roman" panose="02020603050405020304" pitchFamily="18" charset="0"/>
              </a:rPr>
              <a:t>i</a:t>
            </a:r>
            <a:r>
              <a:rPr lang="nl-NL" sz="14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n </a:t>
            </a:r>
            <a:r>
              <a:rPr lang="nl-NL" sz="14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‘t Hupke</a:t>
            </a:r>
            <a:endParaRPr lang="nl-NL" sz="14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40708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927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516470"/>
            <a:ext cx="5362416" cy="2132382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107504" y="116632"/>
            <a:ext cx="8784976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Drink, lach,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zing,</a:t>
            </a:r>
            <a:r>
              <a:rPr lang="nl-NL" sz="2000" b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b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eleef </a:t>
            </a: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de optocht optimaal</a:t>
            </a:r>
          </a:p>
          <a:p>
            <a:pPr algn="ctr">
              <a:spcAft>
                <a:spcPts val="0"/>
              </a:spcAft>
            </a:pP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Drink, lach,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zing,  ze </a:t>
            </a: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passeren allemaal</a:t>
            </a:r>
          </a:p>
          <a:p>
            <a:pPr algn="ctr">
              <a:spcAft>
                <a:spcPts val="0"/>
              </a:spcAft>
            </a:pP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Drink, lach,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zing,   en </a:t>
            </a: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onthoud dat ene ding</a:t>
            </a:r>
          </a:p>
          <a:p>
            <a:pPr algn="ctr">
              <a:spcAft>
                <a:spcPts val="0"/>
              </a:spcAft>
            </a:pP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Carnavallen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in ’t </a:t>
            </a: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Hupke is ons ding!</a:t>
            </a:r>
            <a:endParaRPr lang="nl-NL" sz="20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4" y="4345593"/>
            <a:ext cx="5303728" cy="209849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4" y="1127805"/>
            <a:ext cx="2009818" cy="251103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331" y="4345593"/>
            <a:ext cx="3147741" cy="209849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232" y="5805264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040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726353378"/>
              </p:ext>
            </p:extLst>
          </p:nvPr>
        </p:nvGraphicFramePr>
        <p:xfrm>
          <a:off x="611560" y="260648"/>
          <a:ext cx="8155902" cy="6221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Liggende oorkonde 5"/>
          <p:cNvSpPr/>
          <p:nvPr/>
        </p:nvSpPr>
        <p:spPr>
          <a:xfrm>
            <a:off x="596919" y="4819582"/>
            <a:ext cx="7632848" cy="1813991"/>
          </a:xfrm>
          <a:prstGeom prst="horizontalScroll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/>
          <p:cNvSpPr/>
          <p:nvPr/>
        </p:nvSpPr>
        <p:spPr>
          <a:xfrm>
            <a:off x="755576" y="5103982"/>
            <a:ext cx="7272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dirty="0">
                <a:latin typeface="Comic Sans MS" panose="030F0702030302020204" pitchFamily="66" charset="0"/>
                <a:ea typeface="Times New Roman" panose="02020603050405020304" pitchFamily="18" charset="0"/>
              </a:rPr>
              <a:t>Schön-moeder is nou nie mer </a:t>
            </a:r>
            <a:r>
              <a:rPr lang="nl-NL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vals</a:t>
            </a:r>
            <a:r>
              <a:rPr lang="nl-NL" sz="1400" dirty="0"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nl-NL" sz="14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  </a:t>
            </a:r>
            <a:r>
              <a:rPr lang="nl-NL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want </a:t>
            </a:r>
            <a:r>
              <a:rPr lang="nl-NL" dirty="0">
                <a:latin typeface="Comic Sans MS" panose="030F0702030302020204" pitchFamily="66" charset="0"/>
                <a:ea typeface="Times New Roman" panose="02020603050405020304" pitchFamily="18" charset="0"/>
              </a:rPr>
              <a:t>ze zit tegen de </a:t>
            </a:r>
            <a:r>
              <a:rPr lang="nl-NL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wals </a:t>
            </a:r>
            <a:endParaRPr lang="nl-NL" dirty="0" smtClean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1400" b="1" dirty="0" smtClean="0">
                <a:latin typeface="Comic Sans MS" panose="030F0702030302020204" pitchFamily="66" charset="0"/>
              </a:rPr>
              <a:t>i</a:t>
            </a:r>
            <a:r>
              <a:rPr lang="nl-NL" sz="1400" b="1" dirty="0" smtClean="0">
                <a:latin typeface="Comic Sans MS" panose="030F0702030302020204" pitchFamily="66" charset="0"/>
              </a:rPr>
              <a:t>n </a:t>
            </a:r>
            <a:r>
              <a:rPr lang="nl-NL" sz="1400" b="1" dirty="0">
                <a:latin typeface="Comic Sans MS" panose="030F0702030302020204" pitchFamily="66" charset="0"/>
              </a:rPr>
              <a:t>’t Hupke, </a:t>
            </a:r>
            <a:r>
              <a:rPr lang="nl-NL" sz="1400" b="1" dirty="0" smtClean="0">
                <a:latin typeface="Comic Sans MS" panose="030F0702030302020204" pitchFamily="66" charset="0"/>
              </a:rPr>
              <a:t>in </a:t>
            </a:r>
            <a:r>
              <a:rPr lang="nl-NL" sz="1400" b="1" dirty="0">
                <a:latin typeface="Comic Sans MS" panose="030F0702030302020204" pitchFamily="66" charset="0"/>
              </a:rPr>
              <a:t>’t Hupke </a:t>
            </a:r>
            <a:endParaRPr lang="nl-NL" sz="14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dirty="0">
                <a:latin typeface="Comic Sans MS" panose="030F0702030302020204" pitchFamily="66" charset="0"/>
                <a:ea typeface="Times New Roman" panose="02020603050405020304" pitchFamily="18" charset="0"/>
              </a:rPr>
              <a:t>Mee rijen achter op zo’n </a:t>
            </a:r>
            <a:r>
              <a:rPr lang="nl-NL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fiets,</a:t>
            </a:r>
            <a:r>
              <a:rPr lang="nl-NL" sz="14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nl-NL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dé </a:t>
            </a:r>
            <a:r>
              <a:rPr lang="nl-NL" dirty="0">
                <a:latin typeface="Comic Sans MS" panose="030F0702030302020204" pitchFamily="66" charset="0"/>
                <a:ea typeface="Times New Roman" panose="02020603050405020304" pitchFamily="18" charset="0"/>
              </a:rPr>
              <a:t>lekt ons nou toch </a:t>
            </a:r>
            <a:r>
              <a:rPr lang="nl-NL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helemaol niets</a:t>
            </a:r>
            <a:r>
              <a:rPr lang="nl-NL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. </a:t>
            </a:r>
            <a:r>
              <a:rPr lang="nl-NL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            </a:t>
            </a:r>
            <a:r>
              <a:rPr lang="nl-NL" sz="1400" b="1" dirty="0" smtClean="0">
                <a:latin typeface="Comic Sans MS" panose="030F0702030302020204" pitchFamily="66" charset="0"/>
              </a:rPr>
              <a:t>i</a:t>
            </a:r>
            <a:r>
              <a:rPr lang="nl-NL" sz="1400" b="1" dirty="0" smtClean="0">
                <a:latin typeface="Comic Sans MS" panose="030F0702030302020204" pitchFamily="66" charset="0"/>
              </a:rPr>
              <a:t>n </a:t>
            </a:r>
            <a:r>
              <a:rPr lang="nl-NL" sz="1400" b="1" dirty="0">
                <a:latin typeface="Comic Sans MS" panose="030F0702030302020204" pitchFamily="66" charset="0"/>
              </a:rPr>
              <a:t>’t </a:t>
            </a:r>
            <a:r>
              <a:rPr lang="nl-NL" sz="1400" b="1" dirty="0" smtClean="0">
                <a:latin typeface="Comic Sans MS" panose="030F0702030302020204" pitchFamily="66" charset="0"/>
              </a:rPr>
              <a:t>Hupke</a:t>
            </a:r>
            <a:endParaRPr lang="nl-NL" sz="14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160" y="5913493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534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44008" y="109079"/>
            <a:ext cx="4176464" cy="2745343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-10074"/>
            <a:ext cx="10940143" cy="7293429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4" name="Liggende oorkonde 3"/>
          <p:cNvSpPr/>
          <p:nvPr/>
        </p:nvSpPr>
        <p:spPr>
          <a:xfrm>
            <a:off x="212979" y="4077072"/>
            <a:ext cx="8424936" cy="3115309"/>
          </a:xfrm>
          <a:prstGeom prst="horizont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b="1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Drink, lach, </a:t>
            </a:r>
            <a:r>
              <a:rPr lang="nl-NL" sz="2400" b="1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zing, beleef </a:t>
            </a:r>
            <a:r>
              <a:rPr lang="nl-NL" sz="2400" b="1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de optocht optimaal</a:t>
            </a:r>
          </a:p>
          <a:p>
            <a:pPr algn="ctr"/>
            <a:r>
              <a:rPr lang="nl-NL" sz="2400" b="1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Drink, lach, </a:t>
            </a:r>
            <a:r>
              <a:rPr lang="nl-NL" sz="2400" b="1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zing, ze </a:t>
            </a:r>
            <a:r>
              <a:rPr lang="nl-NL" sz="2400" b="1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passeren allemaal</a:t>
            </a:r>
          </a:p>
          <a:p>
            <a:pPr algn="ctr"/>
            <a:r>
              <a:rPr lang="nl-NL" sz="2400" b="1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Drink, lach, </a:t>
            </a:r>
            <a:r>
              <a:rPr lang="nl-NL" sz="2400" b="1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zing, en </a:t>
            </a:r>
            <a:r>
              <a:rPr lang="nl-NL" sz="2400" b="1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onthoud dat ene ding</a:t>
            </a:r>
          </a:p>
          <a:p>
            <a:pPr algn="ctr"/>
            <a:r>
              <a:rPr lang="nl-NL" sz="2400" b="1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Carnavallen in ’t Hupke is ons </a:t>
            </a:r>
            <a:r>
              <a:rPr lang="nl-NL" sz="2400" b="1" dirty="0" smtClean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ding!</a:t>
            </a:r>
            <a:endParaRPr lang="nl-NL" sz="2400" b="1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137920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394878138"/>
              </p:ext>
            </p:extLst>
          </p:nvPr>
        </p:nvGraphicFramePr>
        <p:xfrm>
          <a:off x="539552" y="332656"/>
          <a:ext cx="8280920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Afbeelding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104736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89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5730"/>
            <a:ext cx="10450209" cy="6966806"/>
          </a:xfrm>
          <a:prstGeom prst="rect">
            <a:avLst/>
          </a:prstGeom>
        </p:spPr>
      </p:pic>
      <p:sp>
        <p:nvSpPr>
          <p:cNvPr id="4" name="Liggende oorkonde 3"/>
          <p:cNvSpPr/>
          <p:nvPr/>
        </p:nvSpPr>
        <p:spPr>
          <a:xfrm>
            <a:off x="827584" y="4539992"/>
            <a:ext cx="7560840" cy="194421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nl-NL" dirty="0">
                <a:latin typeface="Comic Sans MS" panose="030F0702030302020204" pitchFamily="66" charset="0"/>
                <a:ea typeface="Times New Roman" panose="02020603050405020304" pitchFamily="18" charset="0"/>
              </a:rPr>
              <a:t>Het tuig vertrok van airport Meuk</a:t>
            </a:r>
            <a:r>
              <a:rPr lang="nl-NL" sz="1400" dirty="0"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nl-NL" dirty="0">
                <a:latin typeface="Comic Sans MS" panose="030F0702030302020204" pitchFamily="66" charset="0"/>
                <a:ea typeface="Times New Roman" panose="02020603050405020304" pitchFamily="18" charset="0"/>
              </a:rPr>
              <a:t>naar Rio, is het daor wel leuk?</a:t>
            </a:r>
          </a:p>
          <a:p>
            <a:pPr algn="ctr">
              <a:spcAft>
                <a:spcPts val="0"/>
              </a:spcAft>
            </a:pPr>
            <a:r>
              <a:rPr lang="nl-NL" sz="14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in </a:t>
            </a:r>
            <a:r>
              <a:rPr lang="nl-NL" sz="1400" dirty="0">
                <a:latin typeface="Comic Sans MS" panose="030F0702030302020204" pitchFamily="66" charset="0"/>
                <a:ea typeface="Times New Roman" panose="02020603050405020304" pitchFamily="18" charset="0"/>
              </a:rPr>
              <a:t>‘t Hupke, in ‘t Hupke</a:t>
            </a:r>
          </a:p>
          <a:p>
            <a:pPr>
              <a:spcAft>
                <a:spcPts val="0"/>
              </a:spcAft>
            </a:pPr>
            <a:r>
              <a:rPr lang="nl-NL" dirty="0">
                <a:latin typeface="Comic Sans MS" panose="030F0702030302020204" pitchFamily="66" charset="0"/>
                <a:ea typeface="Times New Roman" panose="02020603050405020304" pitchFamily="18" charset="0"/>
              </a:rPr>
              <a:t>De nood-landing werd ingezet, familie Flodder had dolle pret.</a:t>
            </a:r>
          </a:p>
          <a:p>
            <a:pPr algn="ctr">
              <a:spcAft>
                <a:spcPts val="0"/>
              </a:spcAft>
            </a:pPr>
            <a:r>
              <a:rPr lang="nl-NL" sz="1400" dirty="0" smtClean="0">
                <a:latin typeface="Comic Sans MS" panose="030F0702030302020204" pitchFamily="66" charset="0"/>
              </a:rPr>
              <a:t>in </a:t>
            </a:r>
            <a:r>
              <a:rPr lang="nl-NL" sz="1400" dirty="0">
                <a:latin typeface="Comic Sans MS" panose="030F0702030302020204" pitchFamily="66" charset="0"/>
              </a:rPr>
              <a:t>‘t </a:t>
            </a:r>
            <a:r>
              <a:rPr lang="nl-NL" sz="1400" dirty="0" smtClean="0">
                <a:latin typeface="Comic Sans MS" panose="030F0702030302020204" pitchFamily="66" charset="0"/>
              </a:rPr>
              <a:t>Hupke</a:t>
            </a:r>
            <a:endParaRPr lang="nl-NL" sz="1400" dirty="0">
              <a:latin typeface="Comic Sans MS" panose="030F0702030302020204" pitchFamily="66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12416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58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32656"/>
            <a:ext cx="6228330" cy="415222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" name="Rechthoek 1"/>
          <p:cNvSpPr/>
          <p:nvPr/>
        </p:nvSpPr>
        <p:spPr>
          <a:xfrm rot="19627496">
            <a:off x="3873808" y="4956781"/>
            <a:ext cx="5387563" cy="1200329"/>
          </a:xfrm>
          <a:prstGeom prst="rect">
            <a:avLst/>
          </a:prstGeom>
          <a:scene3d>
            <a:camera prst="isometricLeftDown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nl-NL" b="1" dirty="0">
                <a:latin typeface="Comic Sans MS" panose="030F0702030302020204" pitchFamily="66" charset="0"/>
              </a:rPr>
              <a:t>Drink, lach, zing</a:t>
            </a:r>
            <a:r>
              <a:rPr lang="nl-NL" b="1" dirty="0" smtClean="0">
                <a:latin typeface="Comic Sans MS" panose="030F0702030302020204" pitchFamily="66" charset="0"/>
              </a:rPr>
              <a:t>, </a:t>
            </a:r>
            <a:r>
              <a:rPr lang="nl-NL" b="1" dirty="0">
                <a:latin typeface="Comic Sans MS" panose="030F0702030302020204" pitchFamily="66" charset="0"/>
              </a:rPr>
              <a:t>b</a:t>
            </a:r>
            <a:r>
              <a:rPr lang="nl-NL" b="1" dirty="0" smtClean="0">
                <a:latin typeface="Comic Sans MS" panose="030F0702030302020204" pitchFamily="66" charset="0"/>
              </a:rPr>
              <a:t>eleef </a:t>
            </a:r>
            <a:r>
              <a:rPr lang="nl-NL" b="1" dirty="0">
                <a:latin typeface="Comic Sans MS" panose="030F0702030302020204" pitchFamily="66" charset="0"/>
              </a:rPr>
              <a:t>de optocht optimaal</a:t>
            </a:r>
          </a:p>
          <a:p>
            <a:r>
              <a:rPr lang="nl-NL" b="1" dirty="0">
                <a:latin typeface="Comic Sans MS" panose="030F0702030302020204" pitchFamily="66" charset="0"/>
              </a:rPr>
              <a:t>Drink, lach, </a:t>
            </a:r>
            <a:r>
              <a:rPr lang="nl-NL" b="1" dirty="0" smtClean="0">
                <a:latin typeface="Comic Sans MS" panose="030F0702030302020204" pitchFamily="66" charset="0"/>
              </a:rPr>
              <a:t>zing, </a:t>
            </a:r>
            <a:r>
              <a:rPr lang="nl-NL" b="1" dirty="0">
                <a:latin typeface="Comic Sans MS" panose="030F0702030302020204" pitchFamily="66" charset="0"/>
              </a:rPr>
              <a:t>ze passeren allemaal</a:t>
            </a:r>
          </a:p>
          <a:p>
            <a:r>
              <a:rPr lang="nl-NL" b="1" dirty="0">
                <a:latin typeface="Comic Sans MS" panose="030F0702030302020204" pitchFamily="66" charset="0"/>
              </a:rPr>
              <a:t>Drink, lach, </a:t>
            </a:r>
            <a:r>
              <a:rPr lang="nl-NL" b="1" dirty="0" smtClean="0">
                <a:latin typeface="Comic Sans MS" panose="030F0702030302020204" pitchFamily="66" charset="0"/>
              </a:rPr>
              <a:t>zing, en </a:t>
            </a:r>
            <a:r>
              <a:rPr lang="nl-NL" b="1" dirty="0">
                <a:latin typeface="Comic Sans MS" panose="030F0702030302020204" pitchFamily="66" charset="0"/>
              </a:rPr>
              <a:t>onthoud dat ene ding</a:t>
            </a:r>
          </a:p>
          <a:p>
            <a:pPr algn="ctr"/>
            <a:r>
              <a:rPr lang="nl-NL" b="1" dirty="0">
                <a:latin typeface="Comic Sans MS" panose="030F0702030302020204" pitchFamily="66" charset="0"/>
              </a:rPr>
              <a:t>Carnavallen in ’t Hupke is ons ding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8630"/>
            <a:ext cx="2520280" cy="3780420"/>
          </a:xfrm>
          <a:prstGeom prst="rect">
            <a:avLst/>
          </a:prstGeom>
          <a:scene3d>
            <a:camera prst="perspectiveContrastingLeftFacing"/>
            <a:lightRig rig="threePt" dir="t"/>
          </a:scene3d>
          <a:sp3d>
            <a:bevelT prst="relaxedInset"/>
          </a:sp3d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65104"/>
            <a:ext cx="3096198" cy="2064132"/>
          </a:xfrm>
          <a:prstGeom prst="rect">
            <a:avLst/>
          </a:prstGeom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137920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558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0"/>
            <a:ext cx="10287000" cy="6858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534" y="0"/>
            <a:ext cx="10585176" cy="7056784"/>
          </a:xfrm>
          <a:prstGeom prst="rect">
            <a:avLst/>
          </a:prstGeom>
        </p:spPr>
      </p:pic>
      <p:sp>
        <p:nvSpPr>
          <p:cNvPr id="3" name="Staande oorkonde 2"/>
          <p:cNvSpPr/>
          <p:nvPr/>
        </p:nvSpPr>
        <p:spPr>
          <a:xfrm rot="16200000">
            <a:off x="3306194" y="1598947"/>
            <a:ext cx="2603619" cy="8346314"/>
          </a:xfrm>
          <a:prstGeom prst="verticalScrol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/>
          <p:cNvSpPr/>
          <p:nvPr/>
        </p:nvSpPr>
        <p:spPr>
          <a:xfrm>
            <a:off x="827584" y="5097321"/>
            <a:ext cx="7794866" cy="1323439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63500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De Alfa –Boer die voerde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aon</a:t>
            </a: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   um </a:t>
            </a: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op vrouwen-jacht te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gaon</a:t>
            </a:r>
          </a:p>
          <a:p>
            <a:pPr algn="ctr">
              <a:spcAft>
                <a:spcPts val="0"/>
              </a:spcAft>
            </a:pP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i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n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‘t Hupke,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in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‘t Hupke</a:t>
            </a:r>
          </a:p>
          <a:p>
            <a:pPr algn="ctr">
              <a:spcAft>
                <a:spcPts val="0"/>
              </a:spcAft>
            </a:pP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De boeren-overtrek </a:t>
            </a: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een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feit,</a:t>
            </a: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  en </a:t>
            </a: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de boerin die hoi geen spijt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</a:p>
          <a:p>
            <a:pPr algn="ctr">
              <a:spcAft>
                <a:spcPts val="0"/>
              </a:spcAft>
            </a:pP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i</a:t>
            </a:r>
            <a:r>
              <a:rPr lang="nl-NL" sz="2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n </a:t>
            </a:r>
            <a:r>
              <a:rPr lang="nl-NL" sz="20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‘t Hupke</a:t>
            </a:r>
            <a:endParaRPr lang="nl-NL" sz="20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766" y="6279340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2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808" y="1407840"/>
            <a:ext cx="3883392" cy="258892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83499"/>
            <a:ext cx="3912298" cy="260819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575" y="4126136"/>
            <a:ext cx="3961858" cy="2641239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51423"/>
            <a:ext cx="3923928" cy="2615952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1619672" y="123738"/>
            <a:ext cx="6192688" cy="1200329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nl-NL" b="1" dirty="0">
                <a:latin typeface="Comic Sans MS" panose="030F0702030302020204" pitchFamily="66" charset="0"/>
              </a:rPr>
              <a:t>Drink, lach, zing, </a:t>
            </a:r>
            <a:r>
              <a:rPr lang="nl-NL" b="1" dirty="0" smtClean="0">
                <a:latin typeface="Comic Sans MS" panose="030F0702030302020204" pitchFamily="66" charset="0"/>
              </a:rPr>
              <a:t>beleef </a:t>
            </a:r>
            <a:r>
              <a:rPr lang="nl-NL" b="1" dirty="0">
                <a:latin typeface="Comic Sans MS" panose="030F0702030302020204" pitchFamily="66" charset="0"/>
              </a:rPr>
              <a:t>de optocht optimaal</a:t>
            </a:r>
          </a:p>
          <a:p>
            <a:r>
              <a:rPr lang="nl-NL" b="1" dirty="0">
                <a:latin typeface="Comic Sans MS" panose="030F0702030302020204" pitchFamily="66" charset="0"/>
              </a:rPr>
              <a:t>Drink, lach, zing     ze passeren allemaal</a:t>
            </a:r>
          </a:p>
          <a:p>
            <a:r>
              <a:rPr lang="nl-NL" b="1" dirty="0">
                <a:latin typeface="Comic Sans MS" panose="030F0702030302020204" pitchFamily="66" charset="0"/>
              </a:rPr>
              <a:t>Drink, lach, zing    en onthoud dat ene ding</a:t>
            </a:r>
          </a:p>
          <a:p>
            <a:pPr algn="ctr"/>
            <a:r>
              <a:rPr lang="nl-NL" b="1" dirty="0">
                <a:latin typeface="Comic Sans MS" panose="030F0702030302020204" pitchFamily="66" charset="0"/>
              </a:rPr>
              <a:t>Carnavallen in ’t Hupke is ons ding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265" y="6076053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82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6632"/>
            <a:ext cx="4860542" cy="324036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Liggende oorkonde 4"/>
          <p:cNvSpPr/>
          <p:nvPr/>
        </p:nvSpPr>
        <p:spPr>
          <a:xfrm>
            <a:off x="843747" y="4293096"/>
            <a:ext cx="8104578" cy="268661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/>
          <p:cNvSpPr/>
          <p:nvPr/>
        </p:nvSpPr>
        <p:spPr>
          <a:xfrm>
            <a:off x="1486704" y="4651234"/>
            <a:ext cx="6840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De Prinsenwagen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opgefleurd,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 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dur </a:t>
            </a: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Nitterselse  jeugd is dé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gebeurd, </a:t>
            </a:r>
          </a:p>
          <a:p>
            <a:pPr algn="ctr">
              <a:spcAft>
                <a:spcPts val="0"/>
              </a:spcAft>
            </a:pP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in ‘t Hupke, in ‘t Hupke</a:t>
            </a:r>
            <a:endParaRPr lang="nl-NL" sz="20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Waar klopt het hart van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carnaval</a:t>
            </a: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zoals </a:t>
            </a: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het nergens kloppen zal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! </a:t>
            </a:r>
          </a:p>
          <a:p>
            <a:pPr algn="ctr">
              <a:spcAft>
                <a:spcPts val="0"/>
              </a:spcAft>
            </a:pPr>
            <a:r>
              <a:rPr lang="nl-NL" sz="2000" dirty="0">
                <a:latin typeface="Comic Sans MS" panose="030F0702030302020204" pitchFamily="66" charset="0"/>
                <a:ea typeface="Times New Roman" panose="02020603050405020304" pitchFamily="18" charset="0"/>
              </a:rPr>
              <a:t>i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n </a:t>
            </a:r>
            <a:r>
              <a:rPr lang="nl-NL" sz="20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‘t Hupke</a:t>
            </a:r>
            <a:endParaRPr lang="nl-NL" sz="20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41" y="1484784"/>
            <a:ext cx="4851617" cy="323441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134328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48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908720"/>
            <a:ext cx="4176464" cy="626469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Golf 2"/>
          <p:cNvSpPr/>
          <p:nvPr/>
        </p:nvSpPr>
        <p:spPr>
          <a:xfrm>
            <a:off x="854714" y="194131"/>
            <a:ext cx="7416824" cy="2327176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 1"/>
          <p:cNvSpPr/>
          <p:nvPr/>
        </p:nvSpPr>
        <p:spPr>
          <a:xfrm rot="465522">
            <a:off x="1144073" y="689438"/>
            <a:ext cx="6774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>
                <a:latin typeface="Comic Sans MS" panose="030F0702030302020204" pitchFamily="66" charset="0"/>
              </a:rPr>
              <a:t>Drink, lach, zing, </a:t>
            </a:r>
            <a:r>
              <a:rPr lang="nl-NL" b="1" dirty="0" smtClean="0">
                <a:latin typeface="Comic Sans MS" panose="030F0702030302020204" pitchFamily="66" charset="0"/>
              </a:rPr>
              <a:t>beleef </a:t>
            </a:r>
            <a:r>
              <a:rPr lang="nl-NL" b="1" dirty="0">
                <a:latin typeface="Comic Sans MS" panose="030F0702030302020204" pitchFamily="66" charset="0"/>
              </a:rPr>
              <a:t>de optocht optimaal</a:t>
            </a:r>
          </a:p>
          <a:p>
            <a:r>
              <a:rPr lang="nl-NL" b="1" dirty="0">
                <a:latin typeface="Comic Sans MS" panose="030F0702030302020204" pitchFamily="66" charset="0"/>
              </a:rPr>
              <a:t>Drink, lach, </a:t>
            </a:r>
            <a:r>
              <a:rPr lang="nl-NL" b="1" dirty="0" smtClean="0">
                <a:latin typeface="Comic Sans MS" panose="030F0702030302020204" pitchFamily="66" charset="0"/>
              </a:rPr>
              <a:t>zing, ze </a:t>
            </a:r>
            <a:r>
              <a:rPr lang="nl-NL" b="1" dirty="0">
                <a:latin typeface="Comic Sans MS" panose="030F0702030302020204" pitchFamily="66" charset="0"/>
              </a:rPr>
              <a:t>passeren allemaal</a:t>
            </a:r>
          </a:p>
          <a:p>
            <a:r>
              <a:rPr lang="nl-NL" b="1" dirty="0">
                <a:latin typeface="Comic Sans MS" panose="030F0702030302020204" pitchFamily="66" charset="0"/>
              </a:rPr>
              <a:t>Drink, lach, </a:t>
            </a:r>
            <a:r>
              <a:rPr lang="nl-NL" b="1" dirty="0" smtClean="0">
                <a:latin typeface="Comic Sans MS" panose="030F0702030302020204" pitchFamily="66" charset="0"/>
              </a:rPr>
              <a:t>zing, en </a:t>
            </a:r>
            <a:r>
              <a:rPr lang="nl-NL" b="1" dirty="0">
                <a:latin typeface="Comic Sans MS" panose="030F0702030302020204" pitchFamily="66" charset="0"/>
              </a:rPr>
              <a:t>onthoud dat ene ding</a:t>
            </a:r>
          </a:p>
          <a:p>
            <a:pPr algn="ctr"/>
            <a:r>
              <a:rPr lang="nl-NL" b="1" dirty="0">
                <a:latin typeface="Comic Sans MS" panose="030F0702030302020204" pitchFamily="66" charset="0"/>
              </a:rPr>
              <a:t>Carnavallen in ’t Hupke is ons ding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280" y="5733256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39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420" y="-19402"/>
            <a:ext cx="10362602" cy="6863700"/>
          </a:xfrm>
          <a:prstGeom prst="rect">
            <a:avLst/>
          </a:prstGeom>
        </p:spPr>
      </p:pic>
      <p:sp>
        <p:nvSpPr>
          <p:cNvPr id="6" name="5-puntige ster 5"/>
          <p:cNvSpPr/>
          <p:nvPr/>
        </p:nvSpPr>
        <p:spPr>
          <a:xfrm>
            <a:off x="30570" y="3611382"/>
            <a:ext cx="914400" cy="9144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7" name="5-puntige ster 6"/>
          <p:cNvSpPr/>
          <p:nvPr/>
        </p:nvSpPr>
        <p:spPr>
          <a:xfrm>
            <a:off x="-568914" y="3822244"/>
            <a:ext cx="1371600" cy="1155576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5-puntige ster 7"/>
          <p:cNvSpPr/>
          <p:nvPr/>
        </p:nvSpPr>
        <p:spPr>
          <a:xfrm>
            <a:off x="393220" y="406342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C000"/>
              </a:solidFill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0" y="4349812"/>
            <a:ext cx="914400" cy="914400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5-puntige ster 9"/>
          <p:cNvSpPr/>
          <p:nvPr/>
        </p:nvSpPr>
        <p:spPr>
          <a:xfrm>
            <a:off x="-850420" y="3892612"/>
            <a:ext cx="914400" cy="9144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5-puntige ster 10"/>
          <p:cNvSpPr/>
          <p:nvPr/>
        </p:nvSpPr>
        <p:spPr>
          <a:xfrm>
            <a:off x="-86268" y="406342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128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81128"/>
            <a:ext cx="8936280" cy="2148443"/>
          </a:xfrm>
          <a:prstGeom prst="rect">
            <a:avLst/>
          </a:prstGeom>
        </p:spPr>
      </p:pic>
      <p:sp>
        <p:nvSpPr>
          <p:cNvPr id="2" name="Liggende oorkonde 1"/>
          <p:cNvSpPr/>
          <p:nvPr/>
        </p:nvSpPr>
        <p:spPr>
          <a:xfrm>
            <a:off x="107504" y="-99392"/>
            <a:ext cx="8936280" cy="208823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latin typeface="Comic Sans MS" panose="030F0702030302020204" pitchFamily="66" charset="0"/>
              </a:rPr>
              <a:t>Ons nieuw orkest dat liep </a:t>
            </a:r>
            <a:r>
              <a:rPr lang="nl-NL" sz="2000" b="1" dirty="0" smtClean="0">
                <a:latin typeface="Comic Sans MS" panose="030F0702030302020204" pitchFamily="66" charset="0"/>
              </a:rPr>
              <a:t>voorop, </a:t>
            </a:r>
            <a:r>
              <a:rPr lang="nl-NL" sz="2000" b="1" dirty="0">
                <a:latin typeface="Comic Sans MS" panose="030F0702030302020204" pitchFamily="66" charset="0"/>
              </a:rPr>
              <a:t>en ze speulde Pure Pop  	           </a:t>
            </a:r>
            <a:endParaRPr lang="nl-NL" sz="20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nl-NL" sz="2000" b="1" dirty="0" smtClean="0">
                <a:latin typeface="Comic Sans MS" panose="030F0702030302020204" pitchFamily="66" charset="0"/>
              </a:rPr>
              <a:t>in </a:t>
            </a:r>
            <a:r>
              <a:rPr lang="nl-NL" sz="2000" b="1" dirty="0">
                <a:latin typeface="Comic Sans MS" panose="030F0702030302020204" pitchFamily="66" charset="0"/>
              </a:rPr>
              <a:t>’t Hupke, </a:t>
            </a:r>
            <a:r>
              <a:rPr lang="nl-NL" sz="2000" b="1" dirty="0" smtClean="0">
                <a:latin typeface="Comic Sans MS" panose="030F0702030302020204" pitchFamily="66" charset="0"/>
              </a:rPr>
              <a:t>in </a:t>
            </a:r>
            <a:r>
              <a:rPr lang="nl-NL" sz="2000" b="1" dirty="0">
                <a:latin typeface="Comic Sans MS" panose="030F0702030302020204" pitchFamily="66" charset="0"/>
              </a:rPr>
              <a:t>’t Hupke </a:t>
            </a:r>
          </a:p>
          <a:p>
            <a:pPr algn="ctr"/>
            <a:r>
              <a:rPr lang="nl-NL" sz="2000" b="1" dirty="0">
                <a:latin typeface="Comic Sans MS" panose="030F0702030302020204" pitchFamily="66" charset="0"/>
              </a:rPr>
              <a:t>Er was talent in overvloed  ja, dat geeft de burger moed            </a:t>
            </a:r>
          </a:p>
          <a:p>
            <a:pPr algn="ctr"/>
            <a:r>
              <a:rPr lang="nl-NL" sz="2000" b="1" dirty="0" smtClean="0">
                <a:latin typeface="Comic Sans MS" panose="030F0702030302020204" pitchFamily="66" charset="0"/>
              </a:rPr>
              <a:t>in </a:t>
            </a:r>
            <a:r>
              <a:rPr lang="nl-NL" sz="2000" b="1" dirty="0">
                <a:latin typeface="Comic Sans MS" panose="030F0702030302020204" pitchFamily="66" charset="0"/>
              </a:rPr>
              <a:t>’t Hupke 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16832"/>
            <a:ext cx="7222192" cy="233499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048" y="5877272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4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t="-5114" r="-9063" b="-1586"/>
          <a:stretch/>
        </p:blipFill>
        <p:spPr>
          <a:xfrm>
            <a:off x="0" y="-603448"/>
            <a:ext cx="10332640" cy="9955534"/>
          </a:xfrm>
          <a:prstGeom prst="rect">
            <a:avLst/>
          </a:prstGeom>
        </p:spPr>
      </p:pic>
      <p:sp>
        <p:nvSpPr>
          <p:cNvPr id="8" name="Rechthoekige toelichting 7"/>
          <p:cNvSpPr/>
          <p:nvPr/>
        </p:nvSpPr>
        <p:spPr>
          <a:xfrm>
            <a:off x="3275856" y="-2262"/>
            <a:ext cx="5799504" cy="3071222"/>
          </a:xfrm>
          <a:prstGeom prst="wedge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/>
          <p:cNvSpPr txBox="1"/>
          <p:nvPr/>
        </p:nvSpPr>
        <p:spPr>
          <a:xfrm>
            <a:off x="3491880" y="116632"/>
            <a:ext cx="55446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Comic Sans MS" panose="030F0702030302020204" pitchFamily="66" charset="0"/>
              </a:rPr>
              <a:t>Drink, lach, </a:t>
            </a:r>
            <a:r>
              <a:rPr lang="nl-NL" sz="2400" b="1" dirty="0" smtClean="0">
                <a:latin typeface="Comic Sans MS" panose="030F0702030302020204" pitchFamily="66" charset="0"/>
              </a:rPr>
              <a:t>zing, beleef </a:t>
            </a:r>
            <a:r>
              <a:rPr lang="nl-NL" sz="2400" b="1" dirty="0">
                <a:latin typeface="Comic Sans MS" panose="030F0702030302020204" pitchFamily="66" charset="0"/>
              </a:rPr>
              <a:t>de </a:t>
            </a:r>
            <a:r>
              <a:rPr lang="nl-NL" sz="2400" b="1" dirty="0" smtClean="0">
                <a:latin typeface="Comic Sans MS" panose="030F0702030302020204" pitchFamily="66" charset="0"/>
              </a:rPr>
              <a:t>optocht optimaal</a:t>
            </a:r>
            <a:endParaRPr lang="nl-NL" sz="2400" b="1" dirty="0">
              <a:latin typeface="Comic Sans MS" panose="030F0702030302020204" pitchFamily="66" charset="0"/>
            </a:endParaRPr>
          </a:p>
          <a:p>
            <a:pPr algn="ctr"/>
            <a:r>
              <a:rPr lang="nl-NL" sz="2400" b="1" dirty="0">
                <a:latin typeface="Comic Sans MS" panose="030F0702030302020204" pitchFamily="66" charset="0"/>
              </a:rPr>
              <a:t>Drink, lach, </a:t>
            </a:r>
            <a:r>
              <a:rPr lang="nl-NL" sz="2400" b="1" dirty="0" smtClean="0">
                <a:latin typeface="Comic Sans MS" panose="030F0702030302020204" pitchFamily="66" charset="0"/>
              </a:rPr>
              <a:t>zing, ze </a:t>
            </a:r>
            <a:r>
              <a:rPr lang="nl-NL" sz="2400" b="1" dirty="0">
                <a:latin typeface="Comic Sans MS" panose="030F0702030302020204" pitchFamily="66" charset="0"/>
              </a:rPr>
              <a:t>passeren allemaal</a:t>
            </a:r>
          </a:p>
          <a:p>
            <a:pPr algn="ctr"/>
            <a:r>
              <a:rPr lang="nl-NL" sz="2400" b="1" dirty="0">
                <a:latin typeface="Comic Sans MS" panose="030F0702030302020204" pitchFamily="66" charset="0"/>
              </a:rPr>
              <a:t>Drink, lach, </a:t>
            </a:r>
            <a:r>
              <a:rPr lang="nl-NL" sz="2400" b="1" dirty="0" smtClean="0">
                <a:latin typeface="Comic Sans MS" panose="030F0702030302020204" pitchFamily="66" charset="0"/>
              </a:rPr>
              <a:t>zing, en </a:t>
            </a:r>
            <a:r>
              <a:rPr lang="nl-NL" sz="2400" b="1" dirty="0">
                <a:latin typeface="Comic Sans MS" panose="030F0702030302020204" pitchFamily="66" charset="0"/>
              </a:rPr>
              <a:t>onthoud dat ene ding</a:t>
            </a:r>
          </a:p>
          <a:p>
            <a:pPr algn="ctr"/>
            <a:r>
              <a:rPr lang="nl-NL" sz="2400" b="1" dirty="0">
                <a:latin typeface="Comic Sans MS" panose="030F0702030302020204" pitchFamily="66" charset="0"/>
              </a:rPr>
              <a:t>Carnavallen in ’t Hupke is ons ding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5949280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42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107504" y="2828836"/>
            <a:ext cx="878497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20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De </a:t>
            </a:r>
            <a:r>
              <a:rPr lang="nl-NL" sz="2000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prins, </a:t>
            </a:r>
            <a:r>
              <a:rPr lang="nl-NL" sz="20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z’n familie en de </a:t>
            </a:r>
            <a:r>
              <a:rPr lang="nl-NL" sz="2000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buurt</a:t>
            </a:r>
            <a:r>
              <a:rPr lang="nl-NL" sz="20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nl-NL" sz="2000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hadden </a:t>
            </a:r>
            <a:r>
              <a:rPr lang="nl-NL" sz="20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’t Aaike lang </a:t>
            </a:r>
            <a:r>
              <a:rPr lang="nl-NL" sz="2000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begluurd </a:t>
            </a:r>
          </a:p>
          <a:p>
            <a:pPr algn="ctr">
              <a:spcAft>
                <a:spcPts val="0"/>
              </a:spcAft>
            </a:pPr>
            <a:r>
              <a:rPr lang="nl-NL" sz="1400" b="1" dirty="0">
                <a:latin typeface="Comic Sans MS" panose="030F0702030302020204" pitchFamily="66" charset="0"/>
              </a:rPr>
              <a:t>i</a:t>
            </a:r>
            <a:r>
              <a:rPr lang="nl-NL" sz="1400" b="1" dirty="0" smtClean="0">
                <a:latin typeface="Comic Sans MS" panose="030F0702030302020204" pitchFamily="66" charset="0"/>
              </a:rPr>
              <a:t>n </a:t>
            </a:r>
            <a:r>
              <a:rPr lang="nl-NL" sz="1400" b="1" dirty="0">
                <a:latin typeface="Comic Sans MS" panose="030F0702030302020204" pitchFamily="66" charset="0"/>
              </a:rPr>
              <a:t>’t Hupke, </a:t>
            </a:r>
            <a:r>
              <a:rPr lang="nl-NL" sz="1400" b="1" dirty="0" smtClean="0">
                <a:latin typeface="Comic Sans MS" panose="030F0702030302020204" pitchFamily="66" charset="0"/>
              </a:rPr>
              <a:t>in </a:t>
            </a:r>
            <a:r>
              <a:rPr lang="nl-NL" sz="1400" b="1" dirty="0">
                <a:latin typeface="Comic Sans MS" panose="030F0702030302020204" pitchFamily="66" charset="0"/>
              </a:rPr>
              <a:t>’t Hupke </a:t>
            </a:r>
            <a:endParaRPr lang="nl-NL" sz="14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20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Een heel vol nest was </a:t>
            </a:r>
            <a:r>
              <a:rPr lang="nl-NL" sz="2000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uitgebroeid</a:t>
            </a:r>
            <a:r>
              <a:rPr lang="nl-NL" sz="20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nl-NL" sz="2000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  gekookt</a:t>
            </a:r>
            <a:r>
              <a:rPr lang="nl-NL" sz="2000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, bevrucht of toch verschroeid</a:t>
            </a:r>
            <a:r>
              <a:rPr lang="nl-NL" sz="2000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!    </a:t>
            </a:r>
            <a:r>
              <a:rPr lang="nl-NL" sz="1400" b="1" dirty="0">
                <a:latin typeface="Comic Sans MS" panose="030F0702030302020204" pitchFamily="66" charset="0"/>
              </a:rPr>
              <a:t>i</a:t>
            </a:r>
            <a:r>
              <a:rPr lang="nl-NL" sz="1400" b="1" dirty="0" smtClean="0">
                <a:latin typeface="Comic Sans MS" panose="030F0702030302020204" pitchFamily="66" charset="0"/>
              </a:rPr>
              <a:t>n </a:t>
            </a:r>
            <a:r>
              <a:rPr lang="nl-NL" sz="1400" b="1" dirty="0">
                <a:latin typeface="Comic Sans MS" panose="030F0702030302020204" pitchFamily="66" charset="0"/>
              </a:rPr>
              <a:t>’t </a:t>
            </a:r>
            <a:r>
              <a:rPr lang="nl-NL" sz="1400" b="1" dirty="0" smtClean="0">
                <a:latin typeface="Comic Sans MS" panose="030F0702030302020204" pitchFamily="66" charset="0"/>
              </a:rPr>
              <a:t>Hupke</a:t>
            </a:r>
            <a:endParaRPr lang="nl-NL" sz="14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9202"/>
            <a:ext cx="3768542" cy="251236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22" y="4156385"/>
            <a:ext cx="3922898" cy="26152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4181185"/>
            <a:ext cx="3801592" cy="25343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596" y="253650"/>
            <a:ext cx="3635896" cy="24239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6051570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0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4284481" cy="285632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Rechthoek 4"/>
          <p:cNvSpPr/>
          <p:nvPr/>
        </p:nvSpPr>
        <p:spPr>
          <a:xfrm rot="492494">
            <a:off x="4609459" y="4170654"/>
            <a:ext cx="4324986" cy="1754326"/>
          </a:xfrm>
          <a:prstGeom prst="rect">
            <a:avLst/>
          </a:prstGeom>
          <a:scene3d>
            <a:camera prst="perspectiveContrastingLeftFacing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nl-NL" dirty="0">
                <a:latin typeface="Comic Sans MS" panose="030F0702030302020204" pitchFamily="66" charset="0"/>
              </a:rPr>
              <a:t>Drink, lach, zing,    </a:t>
            </a:r>
            <a:endParaRPr lang="nl-NL" dirty="0" smtClean="0">
              <a:latin typeface="Comic Sans MS" panose="030F0702030302020204" pitchFamily="66" charset="0"/>
            </a:endParaRPr>
          </a:p>
          <a:p>
            <a:pPr algn="ctr"/>
            <a:r>
              <a:rPr lang="nl-NL" dirty="0" smtClean="0">
                <a:latin typeface="Comic Sans MS" panose="030F0702030302020204" pitchFamily="66" charset="0"/>
              </a:rPr>
              <a:t>Beleef </a:t>
            </a:r>
            <a:r>
              <a:rPr lang="nl-NL" dirty="0">
                <a:latin typeface="Comic Sans MS" panose="030F0702030302020204" pitchFamily="66" charset="0"/>
              </a:rPr>
              <a:t>de optocht optimaal</a:t>
            </a:r>
          </a:p>
          <a:p>
            <a:pPr algn="ctr"/>
            <a:r>
              <a:rPr lang="nl-NL" dirty="0">
                <a:latin typeface="Comic Sans MS" panose="030F0702030302020204" pitchFamily="66" charset="0"/>
              </a:rPr>
              <a:t>Drink, lach, </a:t>
            </a:r>
            <a:r>
              <a:rPr lang="nl-NL" dirty="0" smtClean="0">
                <a:latin typeface="Comic Sans MS" panose="030F0702030302020204" pitchFamily="66" charset="0"/>
              </a:rPr>
              <a:t>zing,  ze </a:t>
            </a:r>
            <a:r>
              <a:rPr lang="nl-NL" dirty="0">
                <a:latin typeface="Comic Sans MS" panose="030F0702030302020204" pitchFamily="66" charset="0"/>
              </a:rPr>
              <a:t>passeren allemaal</a:t>
            </a:r>
          </a:p>
          <a:p>
            <a:pPr algn="ctr"/>
            <a:r>
              <a:rPr lang="nl-NL" dirty="0">
                <a:latin typeface="Comic Sans MS" panose="030F0702030302020204" pitchFamily="66" charset="0"/>
              </a:rPr>
              <a:t>Drink, lach, </a:t>
            </a:r>
            <a:r>
              <a:rPr lang="nl-NL" dirty="0" smtClean="0">
                <a:latin typeface="Comic Sans MS" panose="030F0702030302020204" pitchFamily="66" charset="0"/>
              </a:rPr>
              <a:t>zing  en </a:t>
            </a:r>
            <a:r>
              <a:rPr lang="nl-NL" dirty="0">
                <a:latin typeface="Comic Sans MS" panose="030F0702030302020204" pitchFamily="66" charset="0"/>
              </a:rPr>
              <a:t>onthoud dat ene ding</a:t>
            </a:r>
          </a:p>
          <a:p>
            <a:pPr algn="ctr"/>
            <a:r>
              <a:rPr lang="nl-NL" dirty="0">
                <a:latin typeface="Comic Sans MS" panose="030F0702030302020204" pitchFamily="66" charset="0"/>
              </a:rPr>
              <a:t>Carnavallen in ’t Hupke is ons ding</a:t>
            </a: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25" y="789856"/>
            <a:ext cx="4246753" cy="283116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90" y="3768389"/>
            <a:ext cx="4246711" cy="283114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694" y="5983553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7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 rot="498064">
            <a:off x="147465" y="593382"/>
            <a:ext cx="8748464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0"/>
          </a:effectLst>
          <a:scene3d>
            <a:camera prst="orthographicFront">
              <a:rot lat="2700000" lon="20699994" rev="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latin typeface="Comic Sans MS" panose="030F0702030302020204" pitchFamily="66" charset="0"/>
              </a:rPr>
              <a:t>Net als in film nummer twee</a:t>
            </a:r>
          </a:p>
          <a:p>
            <a:pPr algn="ctr"/>
            <a:r>
              <a:rPr lang="nl-NL" sz="2800" b="1" dirty="0" smtClean="0">
                <a:latin typeface="Comic Sans MS" panose="030F0702030302020204" pitchFamily="66" charset="0"/>
              </a:rPr>
              <a:t>liepen de smurfen naar het </a:t>
            </a:r>
            <a:r>
              <a:rPr lang="nl-NL" sz="2800" b="1" dirty="0">
                <a:latin typeface="Comic Sans MS" panose="030F0702030302020204" pitchFamily="66" charset="0"/>
              </a:rPr>
              <a:t>café </a:t>
            </a:r>
            <a:endParaRPr lang="nl-NL" sz="28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nl-NL" sz="2800" b="1" dirty="0" smtClean="0">
                <a:latin typeface="Comic Sans MS" panose="030F0702030302020204" pitchFamily="66" charset="0"/>
              </a:rPr>
              <a:t>in </a:t>
            </a:r>
            <a:r>
              <a:rPr lang="nl-NL" sz="2800" b="1" dirty="0">
                <a:latin typeface="Comic Sans MS" panose="030F0702030302020204" pitchFamily="66" charset="0"/>
              </a:rPr>
              <a:t>’t Hupke, </a:t>
            </a:r>
            <a:r>
              <a:rPr lang="nl-NL" sz="2800" b="1" dirty="0" smtClean="0">
                <a:latin typeface="Comic Sans MS" panose="030F0702030302020204" pitchFamily="66" charset="0"/>
              </a:rPr>
              <a:t>in </a:t>
            </a:r>
            <a:r>
              <a:rPr lang="nl-NL" sz="2800" b="1" dirty="0">
                <a:latin typeface="Comic Sans MS" panose="030F0702030302020204" pitchFamily="66" charset="0"/>
              </a:rPr>
              <a:t>’t Hupke </a:t>
            </a:r>
            <a:endParaRPr lang="nl-NL" sz="28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/>
            <a:r>
              <a:rPr lang="nl-NL" sz="2800" b="1" dirty="0" smtClean="0">
                <a:latin typeface="Comic Sans MS" panose="030F0702030302020204" pitchFamily="66" charset="0"/>
              </a:rPr>
              <a:t>Met </a:t>
            </a:r>
            <a:r>
              <a:rPr lang="nl-NL" sz="2800" b="1" dirty="0">
                <a:latin typeface="Comic Sans MS" panose="030F0702030302020204" pitchFamily="66" charset="0"/>
              </a:rPr>
              <a:t>de crisis aan de deur</a:t>
            </a:r>
          </a:p>
          <a:p>
            <a:pPr algn="ctr"/>
            <a:r>
              <a:rPr lang="nl-NL" sz="2800" b="1" dirty="0">
                <a:latin typeface="Comic Sans MS" panose="030F0702030302020204" pitchFamily="66" charset="0"/>
              </a:rPr>
              <a:t>helpt de </a:t>
            </a:r>
            <a:r>
              <a:rPr lang="nl-NL" sz="2800" b="1" dirty="0" smtClean="0">
                <a:latin typeface="Comic Sans MS" panose="030F0702030302020204" pitchFamily="66" charset="0"/>
              </a:rPr>
              <a:t>beleggings-adviseur</a:t>
            </a:r>
          </a:p>
          <a:p>
            <a:pPr algn="ctr"/>
            <a:r>
              <a:rPr lang="nl-NL" sz="2800" b="1" dirty="0">
                <a:latin typeface="Comic Sans MS" panose="030F0702030302020204" pitchFamily="66" charset="0"/>
              </a:rPr>
              <a:t>i</a:t>
            </a:r>
            <a:r>
              <a:rPr lang="nl-NL" sz="2800" b="1" dirty="0" smtClean="0">
                <a:latin typeface="Comic Sans MS" panose="030F0702030302020204" pitchFamily="66" charset="0"/>
              </a:rPr>
              <a:t>n </a:t>
            </a:r>
            <a:r>
              <a:rPr lang="nl-NL" sz="2800" b="1" dirty="0">
                <a:latin typeface="Comic Sans MS" panose="030F0702030302020204" pitchFamily="66" charset="0"/>
              </a:rPr>
              <a:t>’t </a:t>
            </a:r>
            <a:r>
              <a:rPr lang="nl-NL" sz="2800" b="1" dirty="0" smtClean="0">
                <a:latin typeface="Comic Sans MS" panose="030F0702030302020204" pitchFamily="66" charset="0"/>
              </a:rPr>
              <a:t>Hupke</a:t>
            </a:r>
            <a:endParaRPr lang="nl-NL" sz="2800" b="1" dirty="0">
              <a:latin typeface="Comic Sans MS" panose="030F0702030302020204" pitchFamily="66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24" y="3501008"/>
            <a:ext cx="4752528" cy="316835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2" y="3501008"/>
            <a:ext cx="4785260" cy="319017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706" y="5995067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4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653136"/>
            <a:ext cx="8424936" cy="21048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52" y="255146"/>
            <a:ext cx="3851920" cy="25679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885"/>
            <a:ext cx="2570484" cy="443601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Rechthoek 2"/>
          <p:cNvSpPr/>
          <p:nvPr/>
        </p:nvSpPr>
        <p:spPr>
          <a:xfrm>
            <a:off x="1584176" y="2884468"/>
            <a:ext cx="6768751" cy="1323439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>
            <a:spAutoFit/>
          </a:bodyPr>
          <a:lstStyle/>
          <a:p>
            <a:pPr algn="ctr"/>
            <a:r>
              <a:rPr lang="nl-NL" sz="2000" b="1" dirty="0">
                <a:latin typeface="Comic Sans MS" panose="030F0702030302020204" pitchFamily="66" charset="0"/>
              </a:rPr>
              <a:t>Drink, lach, zing,    Beleef de optocht optimaal</a:t>
            </a:r>
          </a:p>
          <a:p>
            <a:pPr algn="ctr"/>
            <a:r>
              <a:rPr lang="nl-NL" sz="2000" b="1" dirty="0">
                <a:latin typeface="Comic Sans MS" panose="030F0702030302020204" pitchFamily="66" charset="0"/>
              </a:rPr>
              <a:t>Drink, lach, </a:t>
            </a:r>
            <a:r>
              <a:rPr lang="nl-NL" sz="2000" b="1" dirty="0" smtClean="0">
                <a:latin typeface="Comic Sans MS" panose="030F0702030302020204" pitchFamily="66" charset="0"/>
              </a:rPr>
              <a:t>zing, ze </a:t>
            </a:r>
            <a:r>
              <a:rPr lang="nl-NL" sz="2000" b="1" dirty="0" smtClean="0">
                <a:latin typeface="Comic Sans MS" panose="030F0702030302020204" pitchFamily="66" charset="0"/>
              </a:rPr>
              <a:t>passeren allemaal</a:t>
            </a:r>
            <a:endParaRPr lang="nl-NL" sz="2000" b="1" dirty="0">
              <a:latin typeface="Comic Sans MS" panose="030F0702030302020204" pitchFamily="66" charset="0"/>
            </a:endParaRPr>
          </a:p>
          <a:p>
            <a:pPr algn="ctr"/>
            <a:r>
              <a:rPr lang="nl-NL" sz="2000" b="1" dirty="0">
                <a:latin typeface="Comic Sans MS" panose="030F0702030302020204" pitchFamily="66" charset="0"/>
              </a:rPr>
              <a:t>Drink, lach, </a:t>
            </a:r>
            <a:r>
              <a:rPr lang="nl-NL" sz="2000" b="1" dirty="0" smtClean="0">
                <a:latin typeface="Comic Sans MS" panose="030F0702030302020204" pitchFamily="66" charset="0"/>
              </a:rPr>
              <a:t>zing </a:t>
            </a:r>
            <a:r>
              <a:rPr lang="nl-NL" sz="2000" b="1" dirty="0">
                <a:latin typeface="Comic Sans MS" panose="030F0702030302020204" pitchFamily="66" charset="0"/>
              </a:rPr>
              <a:t>en onthoud dat ene ding</a:t>
            </a:r>
          </a:p>
          <a:p>
            <a:pPr algn="ctr"/>
            <a:r>
              <a:rPr lang="nl-NL" sz="2000" b="1" dirty="0">
                <a:latin typeface="Comic Sans MS" panose="030F0702030302020204" pitchFamily="66" charset="0"/>
              </a:rPr>
              <a:t>Carnavallen in ’t Hupke is ons ding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037950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9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/>
        </p:nvSpPr>
        <p:spPr>
          <a:xfrm>
            <a:off x="0" y="2851752"/>
            <a:ext cx="89042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Al 11jaren Dolle </a:t>
            </a:r>
            <a:r>
              <a:rPr lang="nl-NL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Tolle    carnaval  </a:t>
            </a:r>
            <a:r>
              <a:rPr lang="nl-NL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“ist Super Toll</a:t>
            </a:r>
            <a:r>
              <a:rPr lang="nl-NL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”</a:t>
            </a:r>
          </a:p>
          <a:p>
            <a:pPr algn="ctr">
              <a:spcAft>
                <a:spcPts val="0"/>
              </a:spcAft>
            </a:pPr>
            <a:r>
              <a:rPr lang="nl-NL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i</a:t>
            </a:r>
            <a:r>
              <a:rPr lang="nl-NL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n </a:t>
            </a:r>
            <a:r>
              <a:rPr lang="nl-NL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‘t Hupke, in ‘t Hupke</a:t>
            </a:r>
            <a:endParaRPr lang="nl-NL" b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Wil je gaan varen op het </a:t>
            </a:r>
            <a:r>
              <a:rPr lang="nl-NL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meer ga </a:t>
            </a:r>
            <a:r>
              <a:rPr lang="nl-NL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bij ’t lesbootje in de </a:t>
            </a:r>
            <a:r>
              <a:rPr lang="nl-NL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leer</a:t>
            </a:r>
          </a:p>
          <a:p>
            <a:pPr algn="ctr">
              <a:spcAft>
                <a:spcPts val="0"/>
              </a:spcAft>
            </a:pPr>
            <a:r>
              <a:rPr lang="nl-NL" b="1" dirty="0">
                <a:latin typeface="Comic Sans MS" panose="030F0702030302020204" pitchFamily="66" charset="0"/>
                <a:ea typeface="Times New Roman" panose="02020603050405020304" pitchFamily="18" charset="0"/>
              </a:rPr>
              <a:t>i</a:t>
            </a:r>
            <a:r>
              <a:rPr lang="nl-NL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n </a:t>
            </a:r>
            <a:r>
              <a:rPr lang="nl-NL" b="1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‘t Hupke</a:t>
            </a:r>
            <a:endParaRPr lang="nl-NL" b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2800" b="1" dirty="0">
                <a:ea typeface="Times New Roman" panose="02020603050405020304" pitchFamily="18" charset="0"/>
              </a:rPr>
              <a:t> </a:t>
            </a:r>
            <a:endParaRPr lang="nl-NL" sz="2800" b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14232"/>
            <a:ext cx="3837277" cy="2558184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73" y="4133577"/>
            <a:ext cx="3808259" cy="2538839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301" y="210137"/>
            <a:ext cx="3684204" cy="2456136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602"/>
            <a:ext cx="3671601" cy="244773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492" y="5952336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6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</TotalTime>
  <Words>899</Words>
  <Application>Microsoft Office PowerPoint</Application>
  <PresentationFormat>Diavoorstelling (4:3)</PresentationFormat>
  <Paragraphs>110</Paragraphs>
  <Slides>27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2" baseType="lpstr">
      <vt:lpstr>Arial</vt:lpstr>
      <vt:lpstr>Calibri</vt:lpstr>
      <vt:lpstr>Comic Sans MS</vt:lpstr>
      <vt:lpstr>Times New Roman</vt:lpstr>
      <vt:lpstr>Kantoorthema</vt:lpstr>
      <vt:lpstr>Optochtlied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Optochtlied</dc:title>
  <dc:creator>Laptop van Luffelen</dc:creator>
  <cp:lastModifiedBy>van Luffelen</cp:lastModifiedBy>
  <cp:revision>98</cp:revision>
  <dcterms:created xsi:type="dcterms:W3CDTF">2013-02-10T11:37:00Z</dcterms:created>
  <dcterms:modified xsi:type="dcterms:W3CDTF">2014-03-03T12:51:52Z</dcterms:modified>
</cp:coreProperties>
</file>