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78" r:id="rId5"/>
    <p:sldId id="277" r:id="rId6"/>
    <p:sldId id="261" r:id="rId7"/>
    <p:sldId id="280" r:id="rId8"/>
    <p:sldId id="262" r:id="rId9"/>
    <p:sldId id="275" r:id="rId10"/>
    <p:sldId id="281" r:id="rId11"/>
    <p:sldId id="287" r:id="rId12"/>
    <p:sldId id="284" r:id="rId13"/>
    <p:sldId id="282" r:id="rId14"/>
    <p:sldId id="285" r:id="rId15"/>
    <p:sldId id="286" r:id="rId1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5A55EDD2-57D6-48B6-90E2-274820AE5FB9}">
          <p14:sldIdLst>
            <p14:sldId id="256"/>
            <p14:sldId id="257"/>
          </p14:sldIdLst>
        </p14:section>
        <p14:section name="Naamloze sectie" id="{C655FEF0-6BDA-4DA4-9509-29458C18D03E}">
          <p14:sldIdLst>
            <p14:sldId id="279"/>
            <p14:sldId id="278"/>
            <p14:sldId id="277"/>
            <p14:sldId id="261"/>
            <p14:sldId id="280"/>
            <p14:sldId id="262"/>
            <p14:sldId id="275"/>
            <p14:sldId id="281"/>
            <p14:sldId id="287"/>
            <p14:sldId id="284"/>
            <p14:sldId id="282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416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27-2-2017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4708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27-2-2017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799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27-2-2017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570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27-2-2017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9059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27-2-2017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546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27-2-2017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78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27-2-2017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755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27-2-2017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767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27-2-2017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778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27-2-2017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138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27-2-2017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10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FF3399"/>
            </a:gs>
            <a:gs pos="31000">
              <a:srgbClr val="FF6633">
                <a:alpha val="69000"/>
              </a:srgbClr>
            </a:gs>
            <a:gs pos="86245">
              <a:srgbClr val="05A298"/>
            </a:gs>
            <a:gs pos="67000">
              <a:srgbClr val="FFFF00"/>
            </a:gs>
            <a:gs pos="87000">
              <a:srgbClr val="01A78F"/>
            </a:gs>
            <a:gs pos="97000">
              <a:srgbClr val="3366FF">
                <a:lumMod val="60000"/>
                <a:lumOff val="40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C6D15-3DAD-478C-AFD4-7174D010159E}" type="datetimeFigureOut">
              <a:rPr lang="nl-NL" smtClean="0"/>
              <a:t>27-2-2017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776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3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067944" y="116632"/>
            <a:ext cx="4896544" cy="2016224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Comic Sans MS" pitchFamily="66" charset="0"/>
              </a:rPr>
              <a:t>Optochtlied</a:t>
            </a:r>
            <a:br>
              <a:rPr lang="en-US" sz="6000" dirty="0" smtClean="0">
                <a:latin typeface="Comic Sans MS" pitchFamily="66" charset="0"/>
              </a:rPr>
            </a:br>
            <a:r>
              <a:rPr lang="en-US" dirty="0" smtClean="0"/>
              <a:t> </a:t>
            </a:r>
            <a:r>
              <a:rPr lang="en-US" sz="5400" b="1" dirty="0" smtClean="0">
                <a:latin typeface="Comic Sans MS" pitchFamily="66" charset="0"/>
              </a:rPr>
              <a:t>2017</a:t>
            </a:r>
            <a:endParaRPr lang="nl-NL" sz="5400" b="1" dirty="0">
              <a:latin typeface="Comic Sans MS" pitchFamily="66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34" y="597735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3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9553">
            <a:off x="971600" y="1700808"/>
            <a:ext cx="3646616" cy="27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02">
            <a:off x="5223720" y="736205"/>
            <a:ext cx="2747146" cy="366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Asus\Documents\optocht_netersel_2017\IMG_74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23233"/>
            <a:ext cx="4248472" cy="2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6"/>
          <a:stretch/>
        </p:blipFill>
        <p:spPr bwMode="auto">
          <a:xfrm>
            <a:off x="1259632" y="-66142"/>
            <a:ext cx="6480720" cy="707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179190" y="5255548"/>
            <a:ext cx="8712968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nl-NL" sz="2400" b="1" dirty="0"/>
              <a:t>Sporten is </a:t>
            </a:r>
            <a:r>
              <a:rPr lang="nl-NL" sz="2400" b="1" dirty="0" err="1"/>
              <a:t>un</a:t>
            </a:r>
            <a:r>
              <a:rPr lang="nl-NL" sz="2400" b="1" dirty="0"/>
              <a:t> heel </a:t>
            </a:r>
            <a:r>
              <a:rPr lang="nl-NL" sz="2400" b="1" dirty="0" err="1"/>
              <a:t>goei</a:t>
            </a:r>
            <a:r>
              <a:rPr lang="nl-NL" sz="2400" b="1" dirty="0"/>
              <a:t> ding, vooral op eigen kracht</a:t>
            </a:r>
          </a:p>
          <a:p>
            <a:pPr algn="ctr"/>
            <a:r>
              <a:rPr lang="nl-NL" sz="2400" b="1" dirty="0"/>
              <a:t>als er opeens controle komt is dat wel heel verdacht.</a:t>
            </a:r>
          </a:p>
          <a:p>
            <a:pPr algn="ctr"/>
            <a:r>
              <a:rPr lang="nl-NL" sz="2400" b="1" dirty="0"/>
              <a:t>Dopen is een heel mooi ding, maar haast verleden tijd</a:t>
            </a:r>
          </a:p>
          <a:p>
            <a:pPr algn="ctr"/>
            <a:r>
              <a:rPr lang="nl-NL" sz="2400" b="1" dirty="0"/>
              <a:t>De </a:t>
            </a:r>
            <a:r>
              <a:rPr lang="nl-NL" sz="2400" b="1" dirty="0" err="1"/>
              <a:t>Fistverrekes</a:t>
            </a:r>
            <a:r>
              <a:rPr lang="nl-NL" sz="2400" b="1" dirty="0"/>
              <a:t> zijn hierdoor, bijna de zegen kwijt.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226" y="604037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>
          <a:xfrm>
            <a:off x="-108520" y="4149080"/>
            <a:ext cx="9577064" cy="3212976"/>
          </a:xfrm>
          <a:solidFill>
            <a:schemeClr val="accent1">
              <a:alpha val="71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nl-NL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We zingen met z’n allen over Bunt en Haai</a:t>
            </a:r>
          </a:p>
          <a:p>
            <a:pPr algn="ctr"/>
            <a:r>
              <a:rPr lang="nl-NL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de stemming is weer opperbest, </a:t>
            </a:r>
            <a:r>
              <a:rPr lang="nl-NL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nèè</a:t>
            </a:r>
            <a:r>
              <a:rPr lang="nl-NL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het is hier echt nooit saai</a:t>
            </a:r>
          </a:p>
          <a:p>
            <a:pPr algn="ctr"/>
            <a:r>
              <a:rPr lang="nl-NL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Mee Prins John </a:t>
            </a:r>
            <a:r>
              <a:rPr lang="nl-NL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d`n</a:t>
            </a:r>
            <a:r>
              <a:rPr lang="nl-NL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urste</a:t>
            </a:r>
            <a:r>
              <a:rPr lang="nl-NL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nl-NL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gaon</a:t>
            </a:r>
            <a:r>
              <a:rPr lang="nl-NL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we </a:t>
            </a:r>
            <a:r>
              <a:rPr lang="nl-NL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aon</a:t>
            </a:r>
            <a:r>
              <a:rPr lang="nl-NL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de zwier</a:t>
            </a:r>
          </a:p>
          <a:p>
            <a:pPr algn="ctr"/>
            <a:r>
              <a:rPr lang="nl-NL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dè</a:t>
            </a:r>
            <a:r>
              <a:rPr lang="nl-NL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kost ons weinig moeite ja ‘t </a:t>
            </a:r>
            <a:r>
              <a:rPr lang="nl-NL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Hupke</a:t>
            </a:r>
            <a:r>
              <a:rPr lang="nl-NL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hi plezier</a:t>
            </a:r>
          </a:p>
          <a:p>
            <a:pPr algn="ctr"/>
            <a:r>
              <a:rPr lang="nl-NL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Ja we zingen en we drinken en we eten nog een aai</a:t>
            </a:r>
          </a:p>
          <a:p>
            <a:pPr algn="ctr"/>
            <a:r>
              <a:rPr lang="nl-NL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tussen Bladel en de </a:t>
            </a:r>
            <a:r>
              <a:rPr lang="nl-NL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Beerzen</a:t>
            </a:r>
            <a:r>
              <a:rPr lang="nl-NL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in het land……. van Bunt en </a:t>
            </a:r>
            <a:r>
              <a:rPr lang="nl-NL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Haai.</a:t>
            </a:r>
          </a:p>
          <a:p>
            <a:pPr algn="ctr"/>
            <a:endParaRPr lang="nl-NL" sz="2400" b="1" dirty="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13" y="5733256"/>
            <a:ext cx="467544" cy="46754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20698282">
            <a:off x="439973" y="172633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FFFF00"/>
                </a:solidFill>
              </a:rPr>
              <a:t>Refrein:</a:t>
            </a:r>
            <a:endParaRPr lang="nl-NL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sus\Documents\optocht_netersel_2017\IMG_74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1042"/>
            <a:ext cx="4274532" cy="28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82" y="2924944"/>
            <a:ext cx="2555776" cy="340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Asus\Documents\optocht_netersel_2017\IMG_74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5" y="348102"/>
            <a:ext cx="4513334" cy="300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sus\Documents\optocht_netersel_2017\IMG_75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636" y="116632"/>
            <a:ext cx="885698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2141377" y="4393653"/>
            <a:ext cx="6984776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scene3d>
            <a:camera prst="perspectiveHeroicExtremeLeftFacing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nl-NL" sz="2400" dirty="0"/>
              <a:t>Vandaag geen kiloknallers,  lekkers in de kuip</a:t>
            </a:r>
          </a:p>
          <a:p>
            <a:r>
              <a:rPr lang="nl-NL" sz="2400" dirty="0"/>
              <a:t>het bezorgde bij bezoekers, hen een flinke stuip.</a:t>
            </a:r>
          </a:p>
          <a:p>
            <a:r>
              <a:rPr lang="nl-NL" sz="2400" dirty="0"/>
              <a:t>Keurbedrijf “ Barbiertjes” , vandaag in volle gang</a:t>
            </a:r>
          </a:p>
          <a:p>
            <a:r>
              <a:rPr lang="nl-NL" sz="2400" dirty="0"/>
              <a:t>en iedereen die weet het ja,  mode is van belang!</a:t>
            </a:r>
          </a:p>
          <a:p>
            <a:endParaRPr lang="nl-NL" sz="24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063" y="615099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1" t="17337" r="22136" b="35294"/>
          <a:stretch/>
        </p:blipFill>
        <p:spPr bwMode="auto">
          <a:xfrm>
            <a:off x="1825647" y="465400"/>
            <a:ext cx="4284096" cy="618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:\Users\Asus\Documents\optocht_netersel_2017\IMG_71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6" t="18212" r="14647" b="50000"/>
          <a:stretch/>
        </p:blipFill>
        <p:spPr bwMode="auto">
          <a:xfrm rot="2086266">
            <a:off x="149565" y="993331"/>
            <a:ext cx="2629817" cy="248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sus\Documents\optocht_netersel_2017\IMG_72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3" t="46142" r="15741" b="23473"/>
          <a:stretch/>
        </p:blipFill>
        <p:spPr bwMode="auto">
          <a:xfrm>
            <a:off x="323528" y="3717032"/>
            <a:ext cx="2639768" cy="251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23900" r="40392" b="47942"/>
          <a:stretch/>
        </p:blipFill>
        <p:spPr bwMode="auto">
          <a:xfrm>
            <a:off x="6212475" y="465399"/>
            <a:ext cx="2910514" cy="366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C:\Users\Asus\Documents\optocht_netersel_2017\IMG_748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6" t="17083" r="20370" b="56390"/>
          <a:stretch/>
        </p:blipFill>
        <p:spPr bwMode="auto">
          <a:xfrm rot="18603317">
            <a:off x="3156534" y="421968"/>
            <a:ext cx="2565286" cy="314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4248286" y="3514244"/>
            <a:ext cx="4895713" cy="34163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nl-NL" sz="2400" dirty="0"/>
              <a:t>De Buntstekers zetten ,  hun beste beentje voor</a:t>
            </a:r>
          </a:p>
          <a:p>
            <a:r>
              <a:rPr lang="nl-NL" sz="2400" dirty="0"/>
              <a:t>en regelen de carnaval, dat is geweldig hoor.</a:t>
            </a:r>
          </a:p>
          <a:p>
            <a:r>
              <a:rPr lang="nl-NL" sz="2400" dirty="0"/>
              <a:t>Bedankt namens ons allen, vorst , bestuur en  raad</a:t>
            </a:r>
          </a:p>
          <a:p>
            <a:r>
              <a:rPr lang="nl-NL" sz="2400" dirty="0"/>
              <a:t>Fantastisch dat `t ieder jaar,  weer zo bijzonder gaat!</a:t>
            </a:r>
          </a:p>
          <a:p>
            <a:pPr>
              <a:spcAft>
                <a:spcPts val="0"/>
              </a:spcAft>
            </a:pPr>
            <a:r>
              <a:rPr lang="nl-NL" sz="2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604" y="416609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-91890" y="4644712"/>
            <a:ext cx="9252520" cy="2600712"/>
          </a:xfrm>
          <a:prstGeom prst="rect">
            <a:avLst/>
          </a:prstGeom>
          <a:solidFill>
            <a:srgbClr val="FFFF00">
              <a:alpha val="90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 zingen met z’n allen over Bunt en Haai</a:t>
            </a:r>
          </a:p>
          <a:p>
            <a:pPr algn="ctr"/>
            <a:r>
              <a:rPr lang="nl-NL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 stemming is weer opperbest, </a:t>
            </a:r>
            <a:r>
              <a:rPr lang="nl-NL" sz="2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nèè</a:t>
            </a:r>
            <a:r>
              <a:rPr lang="nl-NL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het is hier echt nooit saai</a:t>
            </a:r>
          </a:p>
          <a:p>
            <a:pPr algn="ctr"/>
            <a:r>
              <a:rPr lang="nl-NL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Mee Prins John </a:t>
            </a:r>
            <a:r>
              <a:rPr lang="nl-NL" sz="2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d`n</a:t>
            </a:r>
            <a:r>
              <a:rPr lang="nl-NL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urste</a:t>
            </a:r>
            <a:r>
              <a:rPr lang="nl-NL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gaon</a:t>
            </a:r>
            <a:r>
              <a:rPr lang="nl-NL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we </a:t>
            </a:r>
            <a:r>
              <a:rPr lang="nl-NL" sz="2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aon</a:t>
            </a:r>
            <a:r>
              <a:rPr lang="nl-NL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zwier</a:t>
            </a:r>
          </a:p>
          <a:p>
            <a:pPr algn="ctr"/>
            <a:r>
              <a:rPr lang="nl-NL" sz="2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dè</a:t>
            </a:r>
            <a:r>
              <a:rPr lang="nl-NL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kost ons weinig moeite ja ‘t </a:t>
            </a:r>
            <a:r>
              <a:rPr lang="nl-NL" sz="2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Hupke</a:t>
            </a:r>
            <a:r>
              <a:rPr lang="nl-NL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hi plezier</a:t>
            </a:r>
          </a:p>
          <a:p>
            <a:pPr algn="ctr"/>
            <a:r>
              <a:rPr lang="nl-NL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Ja we zingen en we drinken en we eten nog een aai</a:t>
            </a:r>
          </a:p>
          <a:p>
            <a:pPr algn="ctr"/>
            <a:r>
              <a:rPr lang="nl-NL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tussen Bladel en de </a:t>
            </a:r>
            <a:r>
              <a:rPr lang="nl-NL" sz="2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Beerzen</a:t>
            </a:r>
            <a:r>
              <a:rPr lang="nl-NL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in het land……. van Bunt en Haai</a:t>
            </a:r>
            <a:r>
              <a:rPr lang="nl-NL" sz="20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NL" sz="20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2000" b="1" i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van bunt en haai  van bunt en haai     van bunt en haai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NL" sz="2000" i="1" dirty="0">
                <a:solidFill>
                  <a:srgbClr val="FF0000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endParaRPr lang="nl-NL" sz="20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7920"/>
            <a:ext cx="720080" cy="72008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 rot="20743139">
            <a:off x="6055554" y="709341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</a:t>
            </a:r>
            <a:r>
              <a:rPr lang="nl-NL" sz="2800" b="1" dirty="0" smtClean="0">
                <a:solidFill>
                  <a:srgbClr val="FFFF00"/>
                </a:solidFill>
              </a:rPr>
              <a:t>e</a:t>
            </a:r>
            <a:r>
              <a:rPr lang="nl-NL" sz="2800" b="1" dirty="0" smtClean="0">
                <a:solidFill>
                  <a:srgbClr val="FF0000"/>
                </a:solidFill>
              </a:rPr>
              <a:t>f</a:t>
            </a:r>
            <a:r>
              <a:rPr lang="nl-NL" sz="2800" b="1" dirty="0" smtClean="0">
                <a:solidFill>
                  <a:srgbClr val="00B050"/>
                </a:solidFill>
              </a:rPr>
              <a:t>r</a:t>
            </a:r>
            <a:r>
              <a:rPr lang="nl-NL" sz="2800" b="1" dirty="0" smtClean="0">
                <a:solidFill>
                  <a:schemeClr val="bg1"/>
                </a:solidFill>
              </a:rPr>
              <a:t>e</a:t>
            </a:r>
            <a:r>
              <a:rPr lang="nl-NL" sz="2800" b="1" dirty="0" smtClean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nl-NL" sz="2800" b="1" dirty="0" smtClean="0">
                <a:solidFill>
                  <a:srgbClr val="FFFF00"/>
                </a:solidFill>
              </a:rPr>
              <a:t>n</a:t>
            </a:r>
            <a:r>
              <a:rPr lang="nl-NL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:</a:t>
            </a:r>
            <a:endParaRPr lang="nl-NL" sz="2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23528" y="4725144"/>
            <a:ext cx="5184576" cy="1323439"/>
          </a:xfrm>
          <a:prstGeom prst="rect">
            <a:avLst/>
          </a:prstGeom>
          <a:solidFill>
            <a:srgbClr val="FFC000"/>
          </a:solidFill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nl-NL" sz="4000" dirty="0" smtClean="0"/>
              <a:t>Houdoe, ………en bedankt!</a:t>
            </a:r>
            <a:endParaRPr lang="nl-NL" sz="4000" dirty="0"/>
          </a:p>
        </p:txBody>
      </p:sp>
      <p:sp>
        <p:nvSpPr>
          <p:cNvPr id="3" name="Tekstvak 2"/>
          <p:cNvSpPr txBox="1"/>
          <p:nvPr/>
        </p:nvSpPr>
        <p:spPr>
          <a:xfrm>
            <a:off x="5705822" y="5956726"/>
            <a:ext cx="2538586" cy="523220"/>
          </a:xfrm>
          <a:prstGeom prst="rect">
            <a:avLst/>
          </a:prstGeom>
          <a:solidFill>
            <a:srgbClr val="00B0F0"/>
          </a:solidFill>
          <a:ln>
            <a:solidFill>
              <a:srgbClr val="FFC000"/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Tekst: Anja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70906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7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0" y="39596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latin typeface="Comic Sans MS" pitchFamily="66" charset="0"/>
              </a:rPr>
              <a:t> </a:t>
            </a:r>
            <a:endParaRPr lang="nl-NL" sz="2400" dirty="0">
              <a:latin typeface="Comic Sans MS" pitchFamily="66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79512" y="117788"/>
            <a:ext cx="6408712" cy="6494085"/>
          </a:xfrm>
          <a:prstGeom prst="rect">
            <a:avLst/>
          </a:prstGeom>
          <a:scene3d>
            <a:camera prst="isometricOffAxis1Right"/>
            <a:lightRig rig="threePt" dir="t"/>
          </a:scene3d>
          <a:sp3d prstMaterial="dkEdge"/>
        </p:spPr>
        <p:txBody>
          <a:bodyPr wrap="square">
            <a:spAutoFit/>
          </a:bodyPr>
          <a:lstStyle/>
          <a:p>
            <a:r>
              <a:rPr lang="nl-NL" sz="3200" dirty="0"/>
              <a:t>Refrein;</a:t>
            </a:r>
          </a:p>
          <a:p>
            <a:r>
              <a:rPr lang="nl-NL" sz="3200" dirty="0"/>
              <a:t>We zingen met z’n allen over Bunt en Haai</a:t>
            </a:r>
          </a:p>
          <a:p>
            <a:r>
              <a:rPr lang="nl-NL" sz="3200" dirty="0"/>
              <a:t>de stemming is weer opperbest, </a:t>
            </a:r>
            <a:r>
              <a:rPr lang="nl-NL" sz="3200" dirty="0" err="1"/>
              <a:t>nèè</a:t>
            </a:r>
            <a:r>
              <a:rPr lang="nl-NL" sz="3200" dirty="0"/>
              <a:t>  het is hier echt nooit saai</a:t>
            </a:r>
          </a:p>
          <a:p>
            <a:r>
              <a:rPr lang="nl-NL" sz="3200" dirty="0"/>
              <a:t>Mee Prins John </a:t>
            </a:r>
            <a:r>
              <a:rPr lang="nl-NL" sz="3200" dirty="0" err="1"/>
              <a:t>d`n</a:t>
            </a:r>
            <a:r>
              <a:rPr lang="nl-NL" sz="3200" dirty="0"/>
              <a:t> </a:t>
            </a:r>
            <a:r>
              <a:rPr lang="nl-NL" sz="3200" dirty="0" err="1"/>
              <a:t>urste</a:t>
            </a:r>
            <a:r>
              <a:rPr lang="nl-NL" sz="3200" dirty="0"/>
              <a:t>, </a:t>
            </a:r>
            <a:r>
              <a:rPr lang="nl-NL" sz="3200" dirty="0" err="1"/>
              <a:t>gaon</a:t>
            </a:r>
            <a:r>
              <a:rPr lang="nl-NL" sz="3200" dirty="0"/>
              <a:t> we </a:t>
            </a:r>
            <a:r>
              <a:rPr lang="nl-NL" sz="3200" dirty="0" err="1"/>
              <a:t>aon</a:t>
            </a:r>
            <a:r>
              <a:rPr lang="nl-NL" sz="3200" dirty="0"/>
              <a:t> de zwier</a:t>
            </a:r>
          </a:p>
          <a:p>
            <a:r>
              <a:rPr lang="nl-NL" sz="3200" dirty="0" err="1"/>
              <a:t>dè</a:t>
            </a:r>
            <a:r>
              <a:rPr lang="nl-NL" sz="3200" dirty="0"/>
              <a:t> kost ons weinig moeite ja ‘t </a:t>
            </a:r>
            <a:r>
              <a:rPr lang="nl-NL" sz="3200" dirty="0" err="1"/>
              <a:t>Hupke</a:t>
            </a:r>
            <a:r>
              <a:rPr lang="nl-NL" sz="3200" dirty="0"/>
              <a:t> hi plezier</a:t>
            </a:r>
          </a:p>
          <a:p>
            <a:r>
              <a:rPr lang="nl-NL" sz="3200" dirty="0"/>
              <a:t>Ja we zingen en we drinken en we eten nog een aai</a:t>
            </a:r>
          </a:p>
          <a:p>
            <a:r>
              <a:rPr lang="nl-NL" sz="3200" dirty="0"/>
              <a:t>tussen Bladel en de </a:t>
            </a:r>
            <a:r>
              <a:rPr lang="nl-NL" sz="3200" dirty="0" err="1"/>
              <a:t>Beerzen</a:t>
            </a:r>
            <a:r>
              <a:rPr lang="nl-NL" sz="3200" dirty="0"/>
              <a:t>  in het land……. van Bunt en Haai.</a:t>
            </a:r>
            <a:endParaRPr lang="nl-N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34" y="5977354"/>
            <a:ext cx="720080" cy="72008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4950">
            <a:off x="6178450" y="2949651"/>
            <a:ext cx="2303062" cy="345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95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3752" y="5145903"/>
            <a:ext cx="903649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extrusionClr>
                <a:srgbClr val="FF0000"/>
              </a:extrusionClr>
            </a:sp3d>
          </a:bodyPr>
          <a:lstStyle/>
          <a:p>
            <a:pPr algn="ctr">
              <a:spcAft>
                <a:spcPts val="0"/>
              </a:spcAft>
            </a:pPr>
            <a:r>
              <a:rPr lang="nl-NL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Asus\Documents\optocht_netersel_2017\IMG_72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6055" r="31208" b="35017"/>
          <a:stretch/>
        </p:blipFill>
        <p:spPr bwMode="auto">
          <a:xfrm>
            <a:off x="1332794" y="245925"/>
            <a:ext cx="5834943" cy="440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" r="17478"/>
          <a:stretch/>
        </p:blipFill>
        <p:spPr bwMode="auto">
          <a:xfrm>
            <a:off x="4149632" y="0"/>
            <a:ext cx="5292080" cy="463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C:\Users\Asus\Documents\optocht_netersel_2017\IMG_71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2109" r="10112"/>
          <a:stretch/>
        </p:blipFill>
        <p:spPr bwMode="auto">
          <a:xfrm>
            <a:off x="-1" y="0"/>
            <a:ext cx="6270471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1486" y="4653136"/>
            <a:ext cx="9142514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2800" b="1" dirty="0"/>
              <a:t>Twee </a:t>
            </a:r>
            <a:r>
              <a:rPr lang="nl-NL" sz="2800" b="1" dirty="0" err="1"/>
              <a:t>deskundologe</a:t>
            </a:r>
            <a:r>
              <a:rPr lang="nl-NL" sz="2800" b="1" dirty="0"/>
              <a:t>, vlakbij dun overgang</a:t>
            </a:r>
          </a:p>
          <a:p>
            <a:pPr algn="ctr"/>
            <a:r>
              <a:rPr lang="nl-NL" sz="2800" b="1" dirty="0"/>
              <a:t>ze adviseerde mannen, opvliegers duren lang.</a:t>
            </a:r>
          </a:p>
          <a:p>
            <a:pPr algn="ctr"/>
            <a:r>
              <a:rPr lang="nl-NL" sz="2800" b="1" dirty="0"/>
              <a:t>Een heleboel ouwe grijzen, in hun hippe kledij</a:t>
            </a:r>
          </a:p>
          <a:p>
            <a:pPr algn="ctr"/>
            <a:r>
              <a:rPr lang="nl-NL" sz="2800" b="1" dirty="0"/>
              <a:t>hebben heel veel jaar gewacht </a:t>
            </a:r>
            <a:endParaRPr lang="nl-NL" sz="2800" b="1" dirty="0" smtClean="0"/>
          </a:p>
          <a:p>
            <a:pPr algn="ctr"/>
            <a:r>
              <a:rPr lang="nl-NL" sz="2800" b="1" dirty="0" smtClean="0"/>
              <a:t>op </a:t>
            </a:r>
            <a:r>
              <a:rPr lang="nl-NL" sz="2800" b="1" dirty="0"/>
              <a:t>een prinsje aan hun zij.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168" y="6137920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1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618" y="5932998"/>
            <a:ext cx="720080" cy="720080"/>
          </a:xfrm>
          <a:prstGeom prst="rect">
            <a:avLst/>
          </a:prstGeom>
        </p:spPr>
      </p:pic>
      <p:pic>
        <p:nvPicPr>
          <p:cNvPr id="3074" name="Picture 2" descr="C:\Users\Asus\Documents\optocht_netersel_2017\IMG_728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r="21786"/>
          <a:stretch/>
        </p:blipFill>
        <p:spPr bwMode="auto">
          <a:xfrm>
            <a:off x="0" y="16024"/>
            <a:ext cx="5012186" cy="46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sus\Documents\optocht_netersel_2017\IMG_72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9217">
            <a:off x="4684679" y="1087981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5663">
            <a:off x="-34979" y="-739551"/>
            <a:ext cx="5082144" cy="677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3" t="24125" r="19282" b="23179"/>
          <a:stretch/>
        </p:blipFill>
        <p:spPr bwMode="auto">
          <a:xfrm>
            <a:off x="4644008" y="-292018"/>
            <a:ext cx="4499991" cy="475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 rot="21428403">
            <a:off x="153504" y="4032011"/>
            <a:ext cx="8790185" cy="2063295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nl-NL" sz="2800" dirty="0"/>
              <a:t>Twee oude grijze mannen, veel Roomser dan de Paus</a:t>
            </a:r>
          </a:p>
          <a:p>
            <a:r>
              <a:rPr lang="nl-NL" sz="2800" dirty="0"/>
              <a:t>die stonden wild te plassen, </a:t>
            </a:r>
            <a:r>
              <a:rPr lang="nl-NL" sz="2800" dirty="0" err="1"/>
              <a:t>bekant</a:t>
            </a:r>
            <a:r>
              <a:rPr lang="nl-NL" sz="2800" dirty="0"/>
              <a:t> over </a:t>
            </a:r>
            <a:r>
              <a:rPr lang="nl-NL" sz="2800" dirty="0" err="1"/>
              <a:t>oewe</a:t>
            </a:r>
            <a:r>
              <a:rPr lang="nl-NL" sz="2800" dirty="0"/>
              <a:t> kous.</a:t>
            </a:r>
          </a:p>
          <a:p>
            <a:r>
              <a:rPr lang="nl-NL" sz="2800" dirty="0"/>
              <a:t>We weten jong en oud talent  is </a:t>
            </a:r>
            <a:r>
              <a:rPr lang="nl-NL" sz="2800" dirty="0" err="1"/>
              <a:t>unne</a:t>
            </a:r>
            <a:r>
              <a:rPr lang="nl-NL" sz="2800" dirty="0"/>
              <a:t> mooie mix,</a:t>
            </a:r>
          </a:p>
          <a:p>
            <a:r>
              <a:rPr lang="nl-NL" sz="2800" dirty="0"/>
              <a:t>`t wordt dan vast en zeker iets,  of toch misschien Net Nix.</a:t>
            </a:r>
          </a:p>
        </p:txBody>
      </p:sp>
    </p:spTree>
    <p:extLst>
      <p:ext uri="{BB962C8B-B14F-4D97-AF65-F5344CB8AC3E}">
        <p14:creationId xmlns:p14="http://schemas.microsoft.com/office/powerpoint/2010/main" val="95440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2693" y="692696"/>
            <a:ext cx="899592" cy="1967736"/>
          </a:xfrm>
        </p:spPr>
        <p:txBody>
          <a:bodyPr>
            <a:normAutofit fontScale="90000"/>
          </a:bodyPr>
          <a:lstStyle/>
          <a:p>
            <a:r>
              <a:rPr lang="nl-NL" sz="3100" dirty="0" smtClean="0"/>
              <a:t>R</a:t>
            </a:r>
            <a:br>
              <a:rPr lang="nl-NL" sz="3100" dirty="0" smtClean="0"/>
            </a:br>
            <a:r>
              <a:rPr lang="nl-NL" sz="3100" dirty="0" smtClean="0"/>
              <a:t>E</a:t>
            </a:r>
            <a:br>
              <a:rPr lang="nl-NL" sz="3100" dirty="0" smtClean="0"/>
            </a:br>
            <a:r>
              <a:rPr lang="nl-NL" sz="3100" dirty="0" smtClean="0"/>
              <a:t>F</a:t>
            </a:r>
            <a:br>
              <a:rPr lang="nl-NL" sz="3100" dirty="0" smtClean="0"/>
            </a:br>
            <a:r>
              <a:rPr lang="nl-NL" sz="3100" dirty="0" smtClean="0"/>
              <a:t>R</a:t>
            </a:r>
            <a:br>
              <a:rPr lang="nl-NL" sz="3100" dirty="0" smtClean="0"/>
            </a:br>
            <a:r>
              <a:rPr lang="nl-NL" sz="3100" dirty="0" smtClean="0"/>
              <a:t>E</a:t>
            </a:r>
            <a:br>
              <a:rPr lang="nl-NL" sz="3100" dirty="0" smtClean="0"/>
            </a:br>
            <a:r>
              <a:rPr lang="nl-NL" sz="3100" dirty="0" smtClean="0"/>
              <a:t>I</a:t>
            </a:r>
            <a:br>
              <a:rPr lang="nl-NL" sz="3100" dirty="0" smtClean="0"/>
            </a:br>
            <a:r>
              <a:rPr lang="nl-NL" sz="3100" dirty="0" smtClean="0"/>
              <a:t>N</a:t>
            </a:r>
            <a:endParaRPr lang="nl-NL" sz="3100" dirty="0"/>
          </a:p>
        </p:txBody>
      </p:sp>
      <p:sp>
        <p:nvSpPr>
          <p:cNvPr id="9" name="Golf 8"/>
          <p:cNvSpPr/>
          <p:nvPr/>
        </p:nvSpPr>
        <p:spPr>
          <a:xfrm rot="4083625">
            <a:off x="4105644" y="1198403"/>
            <a:ext cx="6918355" cy="3802164"/>
          </a:xfrm>
          <a:prstGeom prst="wave">
            <a:avLst>
              <a:gd name="adj1" fmla="val 12500"/>
              <a:gd name="adj2" fmla="val 18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 rot="20973397">
            <a:off x="6401280" y="136265"/>
            <a:ext cx="232708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7030A0"/>
                </a:solidFill>
              </a:rPr>
              <a:t>We zingen met z’n allen over Bunt en Haai</a:t>
            </a:r>
          </a:p>
          <a:p>
            <a:pPr algn="ctr"/>
            <a:r>
              <a:rPr lang="nl-NL" b="1" dirty="0">
                <a:solidFill>
                  <a:srgbClr val="7030A0"/>
                </a:solidFill>
              </a:rPr>
              <a:t>de stemming is weer opperbest, </a:t>
            </a:r>
            <a:r>
              <a:rPr lang="nl-NL" b="1" dirty="0" err="1">
                <a:solidFill>
                  <a:srgbClr val="7030A0"/>
                </a:solidFill>
              </a:rPr>
              <a:t>nèè</a:t>
            </a:r>
            <a:r>
              <a:rPr lang="nl-NL" b="1" dirty="0">
                <a:solidFill>
                  <a:srgbClr val="7030A0"/>
                </a:solidFill>
              </a:rPr>
              <a:t>  het is hier echt nooit saai</a:t>
            </a:r>
          </a:p>
          <a:p>
            <a:pPr algn="ctr"/>
            <a:r>
              <a:rPr lang="nl-NL" b="1" dirty="0">
                <a:solidFill>
                  <a:srgbClr val="7030A0"/>
                </a:solidFill>
              </a:rPr>
              <a:t>Mee Prins John </a:t>
            </a:r>
            <a:r>
              <a:rPr lang="nl-NL" b="1" dirty="0" err="1">
                <a:solidFill>
                  <a:srgbClr val="7030A0"/>
                </a:solidFill>
              </a:rPr>
              <a:t>d`n</a:t>
            </a:r>
            <a:r>
              <a:rPr lang="nl-NL" b="1" dirty="0">
                <a:solidFill>
                  <a:srgbClr val="7030A0"/>
                </a:solidFill>
              </a:rPr>
              <a:t> </a:t>
            </a:r>
            <a:r>
              <a:rPr lang="nl-NL" b="1" dirty="0" err="1">
                <a:solidFill>
                  <a:srgbClr val="7030A0"/>
                </a:solidFill>
              </a:rPr>
              <a:t>urste</a:t>
            </a:r>
            <a:r>
              <a:rPr lang="nl-NL" b="1" dirty="0">
                <a:solidFill>
                  <a:srgbClr val="7030A0"/>
                </a:solidFill>
              </a:rPr>
              <a:t>, </a:t>
            </a:r>
            <a:r>
              <a:rPr lang="nl-NL" b="1" dirty="0" err="1">
                <a:solidFill>
                  <a:srgbClr val="7030A0"/>
                </a:solidFill>
              </a:rPr>
              <a:t>gaon</a:t>
            </a:r>
            <a:r>
              <a:rPr lang="nl-NL" b="1" dirty="0">
                <a:solidFill>
                  <a:srgbClr val="7030A0"/>
                </a:solidFill>
              </a:rPr>
              <a:t> we </a:t>
            </a:r>
            <a:r>
              <a:rPr lang="nl-NL" b="1" dirty="0" err="1">
                <a:solidFill>
                  <a:srgbClr val="7030A0"/>
                </a:solidFill>
              </a:rPr>
              <a:t>aon</a:t>
            </a:r>
            <a:r>
              <a:rPr lang="nl-NL" b="1" dirty="0">
                <a:solidFill>
                  <a:srgbClr val="7030A0"/>
                </a:solidFill>
              </a:rPr>
              <a:t> de zwier</a:t>
            </a:r>
          </a:p>
          <a:p>
            <a:pPr algn="ctr"/>
            <a:r>
              <a:rPr lang="nl-NL" b="1" dirty="0" err="1">
                <a:solidFill>
                  <a:srgbClr val="7030A0"/>
                </a:solidFill>
              </a:rPr>
              <a:t>dè</a:t>
            </a:r>
            <a:r>
              <a:rPr lang="nl-NL" b="1" dirty="0">
                <a:solidFill>
                  <a:srgbClr val="7030A0"/>
                </a:solidFill>
              </a:rPr>
              <a:t> kost ons weinig moeite ja ‘t </a:t>
            </a:r>
            <a:r>
              <a:rPr lang="nl-NL" b="1" dirty="0" err="1">
                <a:solidFill>
                  <a:srgbClr val="7030A0"/>
                </a:solidFill>
              </a:rPr>
              <a:t>Hupke</a:t>
            </a:r>
            <a:r>
              <a:rPr lang="nl-NL" b="1" dirty="0">
                <a:solidFill>
                  <a:srgbClr val="7030A0"/>
                </a:solidFill>
              </a:rPr>
              <a:t> hi plezier</a:t>
            </a:r>
          </a:p>
          <a:p>
            <a:pPr algn="ctr"/>
            <a:r>
              <a:rPr lang="nl-NL" b="1" dirty="0">
                <a:solidFill>
                  <a:srgbClr val="7030A0"/>
                </a:solidFill>
              </a:rPr>
              <a:t>Ja we zingen en we drinken en we eten nog een aai</a:t>
            </a:r>
          </a:p>
          <a:p>
            <a:pPr algn="ctr"/>
            <a:r>
              <a:rPr lang="nl-NL" b="1" dirty="0">
                <a:solidFill>
                  <a:srgbClr val="7030A0"/>
                </a:solidFill>
              </a:rPr>
              <a:t>tussen Bladel en de </a:t>
            </a:r>
            <a:r>
              <a:rPr lang="nl-NL" b="1" dirty="0" err="1">
                <a:solidFill>
                  <a:srgbClr val="7030A0"/>
                </a:solidFill>
              </a:rPr>
              <a:t>Beerzen</a:t>
            </a:r>
            <a:r>
              <a:rPr lang="nl-NL" b="1" dirty="0">
                <a:solidFill>
                  <a:srgbClr val="7030A0"/>
                </a:solidFill>
              </a:rPr>
              <a:t>  in het land……. van Bunt en Haai.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92" y="5949280"/>
            <a:ext cx="510168" cy="51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260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6733">
            <a:off x="155510" y="311938"/>
            <a:ext cx="5034696" cy="377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825">
            <a:off x="4932040" y="174673"/>
            <a:ext cx="3310112" cy="441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Asus\Documents\optocht_netersel_2017\IMG_72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27384"/>
            <a:ext cx="7416824" cy="494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hoekige toelichting 17"/>
          <p:cNvSpPr/>
          <p:nvPr/>
        </p:nvSpPr>
        <p:spPr>
          <a:xfrm>
            <a:off x="-688454" y="4725144"/>
            <a:ext cx="9828584" cy="225699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rgbClr val="FF0000"/>
                </a:solidFill>
              </a:rPr>
              <a:t>Puur die zat mee brokken, instrumenten niet compleet</a:t>
            </a:r>
          </a:p>
          <a:p>
            <a:pPr algn="ctr"/>
            <a:r>
              <a:rPr lang="nl-NL" sz="2800" b="1" dirty="0">
                <a:solidFill>
                  <a:srgbClr val="FF0000"/>
                </a:solidFill>
              </a:rPr>
              <a:t>omdat de </a:t>
            </a:r>
            <a:r>
              <a:rPr lang="nl-NL" sz="2800" b="1" dirty="0" err="1">
                <a:solidFill>
                  <a:srgbClr val="FF0000"/>
                </a:solidFill>
              </a:rPr>
              <a:t>matriaalman</a:t>
            </a:r>
            <a:r>
              <a:rPr lang="nl-NL" sz="2800" b="1" dirty="0">
                <a:solidFill>
                  <a:srgbClr val="FF0000"/>
                </a:solidFill>
              </a:rPr>
              <a:t>, als Prins John werd verkleed.</a:t>
            </a:r>
          </a:p>
          <a:p>
            <a:pPr algn="ctr"/>
            <a:r>
              <a:rPr lang="nl-NL" sz="2800" b="1" dirty="0">
                <a:solidFill>
                  <a:srgbClr val="FF0000"/>
                </a:solidFill>
              </a:rPr>
              <a:t>De </a:t>
            </a:r>
            <a:r>
              <a:rPr lang="nl-NL" sz="2800" b="1" dirty="0" err="1">
                <a:solidFill>
                  <a:srgbClr val="FF0000"/>
                </a:solidFill>
              </a:rPr>
              <a:t>Bladelse</a:t>
            </a:r>
            <a:r>
              <a:rPr lang="nl-NL" sz="2800" b="1" dirty="0">
                <a:solidFill>
                  <a:srgbClr val="FF0000"/>
                </a:solidFill>
              </a:rPr>
              <a:t> blauw-witten, bekend in heel `t land</a:t>
            </a:r>
          </a:p>
          <a:p>
            <a:pPr algn="ctr"/>
            <a:r>
              <a:rPr lang="nl-NL" sz="2800" b="1" dirty="0">
                <a:solidFill>
                  <a:srgbClr val="FF0000"/>
                </a:solidFill>
              </a:rPr>
              <a:t>maar ons eigen Lotje heeft, nog niemand aan haar hand.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37920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04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Asus\Documents\optocht_netersel_2017\IMG_7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7056784" cy="470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sus\Documents\optocht_netersel_2017\IMG_7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6601">
            <a:off x="-191273" y="735652"/>
            <a:ext cx="5607870" cy="373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7" r="12082" b="25497"/>
          <a:stretch/>
        </p:blipFill>
        <p:spPr bwMode="auto">
          <a:xfrm rot="20225915">
            <a:off x="3948960" y="31731"/>
            <a:ext cx="5083767" cy="485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0" y="4927995"/>
            <a:ext cx="9144000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800" dirty="0"/>
              <a:t>Musketiers zijn strijders, die gaan echt voor de eer</a:t>
            </a:r>
          </a:p>
          <a:p>
            <a:pPr algn="ctr"/>
            <a:r>
              <a:rPr lang="nl-NL" sz="2800" dirty="0"/>
              <a:t>Prins John zal zich gedragen, dat doet hij als een heer!</a:t>
            </a:r>
          </a:p>
          <a:p>
            <a:pPr algn="ctr"/>
            <a:r>
              <a:rPr lang="nl-NL" sz="2800" dirty="0"/>
              <a:t>En zie, buurvrouw en buurvrouw,  samen dur één deur</a:t>
            </a:r>
          </a:p>
          <a:p>
            <a:pPr algn="ctr"/>
            <a:r>
              <a:rPr lang="nl-NL" sz="2800" dirty="0"/>
              <a:t>dat scheelt </a:t>
            </a:r>
            <a:r>
              <a:rPr lang="nl-NL" sz="2800" dirty="0" err="1"/>
              <a:t>vur</a:t>
            </a:r>
            <a:r>
              <a:rPr lang="nl-NL" sz="2800" dirty="0"/>
              <a:t> ons </a:t>
            </a:r>
            <a:r>
              <a:rPr lang="nl-NL" sz="2800" dirty="0" err="1"/>
              <a:t>allemaol</a:t>
            </a:r>
            <a:r>
              <a:rPr lang="nl-NL" sz="2800" dirty="0"/>
              <a:t>,  gigantisch veel gezeur.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288" y="6279427"/>
            <a:ext cx="578573" cy="57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>
          <a:xfrm>
            <a:off x="323528" y="2996952"/>
            <a:ext cx="8172400" cy="3861048"/>
          </a:xfrm>
        </p:spPr>
        <p:txBody>
          <a:bodyPr>
            <a:noAutofit/>
          </a:bodyPr>
          <a:lstStyle/>
          <a:p>
            <a:pPr algn="ctr"/>
            <a:r>
              <a:rPr lang="nl-NL" sz="2800" b="1" dirty="0"/>
              <a:t>We zingen met z’n allen over Bunt en Haai</a:t>
            </a:r>
          </a:p>
          <a:p>
            <a:pPr algn="ctr"/>
            <a:r>
              <a:rPr lang="nl-NL" sz="2800" b="1" dirty="0"/>
              <a:t>de stemming is weer opperbest, </a:t>
            </a:r>
            <a:r>
              <a:rPr lang="nl-NL" sz="2800" b="1" dirty="0" err="1"/>
              <a:t>nèè</a:t>
            </a:r>
            <a:r>
              <a:rPr lang="nl-NL" sz="2800" b="1" dirty="0"/>
              <a:t>  het is hier echt nooit saai</a:t>
            </a:r>
          </a:p>
          <a:p>
            <a:pPr algn="ctr"/>
            <a:r>
              <a:rPr lang="nl-NL" sz="2800" b="1" dirty="0"/>
              <a:t>Mee Prins John </a:t>
            </a:r>
            <a:r>
              <a:rPr lang="nl-NL" sz="2800" b="1" dirty="0" err="1"/>
              <a:t>d`n</a:t>
            </a:r>
            <a:r>
              <a:rPr lang="nl-NL" sz="2800" b="1" dirty="0"/>
              <a:t> </a:t>
            </a:r>
            <a:r>
              <a:rPr lang="nl-NL" sz="2800" b="1" dirty="0" err="1"/>
              <a:t>urste</a:t>
            </a:r>
            <a:r>
              <a:rPr lang="nl-NL" sz="2800" b="1" dirty="0"/>
              <a:t>, </a:t>
            </a:r>
            <a:r>
              <a:rPr lang="nl-NL" sz="2800" b="1" dirty="0" err="1"/>
              <a:t>gaon</a:t>
            </a:r>
            <a:r>
              <a:rPr lang="nl-NL" sz="2800" b="1" dirty="0"/>
              <a:t> we </a:t>
            </a:r>
            <a:r>
              <a:rPr lang="nl-NL" sz="2800" b="1" dirty="0" err="1"/>
              <a:t>aon</a:t>
            </a:r>
            <a:r>
              <a:rPr lang="nl-NL" sz="2800" b="1" dirty="0"/>
              <a:t> de zwier</a:t>
            </a:r>
          </a:p>
          <a:p>
            <a:pPr algn="ctr"/>
            <a:r>
              <a:rPr lang="nl-NL" sz="2800" b="1" dirty="0" err="1"/>
              <a:t>dè</a:t>
            </a:r>
            <a:r>
              <a:rPr lang="nl-NL" sz="2800" b="1" dirty="0"/>
              <a:t> kost ons weinig moeite ja ‘t </a:t>
            </a:r>
            <a:r>
              <a:rPr lang="nl-NL" sz="2800" b="1" dirty="0" err="1"/>
              <a:t>Hupke</a:t>
            </a:r>
            <a:r>
              <a:rPr lang="nl-NL" sz="2800" b="1" dirty="0"/>
              <a:t> hi plezier</a:t>
            </a:r>
          </a:p>
          <a:p>
            <a:pPr algn="ctr"/>
            <a:r>
              <a:rPr lang="nl-NL" sz="2800" b="1" dirty="0"/>
              <a:t>Ja we zingen en we drinken en we eten nog een aai</a:t>
            </a:r>
          </a:p>
          <a:p>
            <a:pPr algn="ctr"/>
            <a:r>
              <a:rPr lang="nl-NL" sz="2800" b="1" dirty="0"/>
              <a:t>tussen Bladel en de </a:t>
            </a:r>
            <a:r>
              <a:rPr lang="nl-NL" sz="2800" b="1" dirty="0" err="1"/>
              <a:t>Beerzen</a:t>
            </a:r>
            <a:r>
              <a:rPr lang="nl-NL" sz="2800" b="1" dirty="0"/>
              <a:t>  in het land……. van Bunt en Haai.</a:t>
            </a:r>
          </a:p>
          <a:p>
            <a:pPr algn="ctr"/>
            <a:endParaRPr lang="nl-NL" sz="2000" b="1" dirty="0">
              <a:latin typeface="Comic Sans MS" pitchFamily="66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654" y="5888290"/>
            <a:ext cx="726192" cy="72619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9043706">
            <a:off x="8101" y="788738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Refrein:</a:t>
            </a:r>
            <a:endParaRPr lang="nl-NL" sz="2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Users\Asus\Documents\optocht_netersel_2017\Knips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94715"/>
            <a:ext cx="13430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1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107504" y="116632"/>
            <a:ext cx="316835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000" b="1" dirty="0">
                <a:latin typeface="+mj-lt"/>
              </a:rPr>
              <a:t>De Tapkratjes geven, hun </a:t>
            </a:r>
            <a:r>
              <a:rPr lang="nl-NL" sz="3000" b="1" dirty="0" err="1">
                <a:latin typeface="+mj-lt"/>
              </a:rPr>
              <a:t>urste</a:t>
            </a:r>
            <a:r>
              <a:rPr lang="nl-NL" sz="3000" b="1" dirty="0">
                <a:latin typeface="+mj-lt"/>
              </a:rPr>
              <a:t> </a:t>
            </a:r>
            <a:r>
              <a:rPr lang="nl-NL" sz="3000" b="1" dirty="0" err="1">
                <a:latin typeface="+mj-lt"/>
              </a:rPr>
              <a:t>blaaike</a:t>
            </a:r>
            <a:r>
              <a:rPr lang="nl-NL" sz="3000" b="1" dirty="0">
                <a:latin typeface="+mj-lt"/>
              </a:rPr>
              <a:t> uit,</a:t>
            </a:r>
          </a:p>
          <a:p>
            <a:pPr algn="ctr"/>
            <a:r>
              <a:rPr lang="nl-NL" sz="3000" b="1" dirty="0">
                <a:latin typeface="+mj-lt"/>
              </a:rPr>
              <a:t>De Fancy is een heel tof blad, ‘t was een goed besluit.</a:t>
            </a:r>
          </a:p>
          <a:p>
            <a:pPr algn="ctr"/>
            <a:r>
              <a:rPr lang="nl-NL" sz="3000" b="1" dirty="0">
                <a:latin typeface="+mj-lt"/>
              </a:rPr>
              <a:t>Redactie zoekt nog mensen, durf jij </a:t>
            </a:r>
            <a:r>
              <a:rPr lang="nl-NL" sz="3000" b="1" dirty="0" err="1">
                <a:latin typeface="+mj-lt"/>
              </a:rPr>
              <a:t>d’uitdaging</a:t>
            </a:r>
            <a:r>
              <a:rPr lang="nl-NL" sz="3000" b="1" dirty="0">
                <a:latin typeface="+mj-lt"/>
              </a:rPr>
              <a:t> aan</a:t>
            </a:r>
          </a:p>
          <a:p>
            <a:pPr algn="ctr"/>
            <a:r>
              <a:rPr lang="nl-NL" sz="3000" b="1" dirty="0">
                <a:latin typeface="+mj-lt"/>
              </a:rPr>
              <a:t>om samen met die lui de </a:t>
            </a:r>
            <a:r>
              <a:rPr lang="nl-NL" sz="3000" b="1" dirty="0" err="1">
                <a:latin typeface="+mj-lt"/>
              </a:rPr>
              <a:t>glemmer</a:t>
            </a:r>
            <a:r>
              <a:rPr lang="nl-NL" sz="3000" b="1" dirty="0">
                <a:latin typeface="+mj-lt"/>
              </a:rPr>
              <a:t> in te gaan?</a:t>
            </a:r>
          </a:p>
        </p:txBody>
      </p:sp>
      <p:pic>
        <p:nvPicPr>
          <p:cNvPr id="6146" name="Picture 2" descr="C:\Users\Asus\Documents\optocht_netersel_2017\IMG_7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454" y="404664"/>
            <a:ext cx="54006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sus\Documents\optocht_netersel_2017\IMG_72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1664" flipH="1">
            <a:off x="6499521" y="3846798"/>
            <a:ext cx="2532303" cy="168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sus\Documents\optocht_netersel_2017\IMG_72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67315">
            <a:off x="3567972" y="3912181"/>
            <a:ext cx="2521162" cy="168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352" y="2789368"/>
            <a:ext cx="5819648" cy="436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34" y="5977354"/>
            <a:ext cx="720080" cy="720080"/>
          </a:xfrm>
          <a:prstGeom prst="rect">
            <a:avLst/>
          </a:prstGeom>
        </p:spPr>
      </p:pic>
      <p:pic>
        <p:nvPicPr>
          <p:cNvPr id="6147" name="Picture 3" descr="C:\Users\Asus\Documents\optocht_netersel_2017\IMG_727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51" y="-315416"/>
            <a:ext cx="5844849" cy="389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46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e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714</Words>
  <Application>Microsoft Office PowerPoint</Application>
  <PresentationFormat>Diavoorstelling (4:3)</PresentationFormat>
  <Paragraphs>76</Paragraphs>
  <Slides>15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6" baseType="lpstr">
      <vt:lpstr>Kantoorthema</vt:lpstr>
      <vt:lpstr>Optochtlied  2017</vt:lpstr>
      <vt:lpstr>PowerPoint-presentatie</vt:lpstr>
      <vt:lpstr>PowerPoint-presentatie</vt:lpstr>
      <vt:lpstr>PowerPoint-presentatie</vt:lpstr>
      <vt:lpstr>R E F R E I 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Optochtlied  2012</dc:title>
  <dc:creator>Laptop van Luffelen</dc:creator>
  <cp:lastModifiedBy>Asus</cp:lastModifiedBy>
  <cp:revision>138</cp:revision>
  <dcterms:created xsi:type="dcterms:W3CDTF">2012-02-19T17:24:13Z</dcterms:created>
  <dcterms:modified xsi:type="dcterms:W3CDTF">2017-02-27T08:07:16Z</dcterms:modified>
</cp:coreProperties>
</file>